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4T18:40:52.097" idx="1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07744" y="567559"/>
            <a:ext cx="6908800" cy="2033752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2200" dirty="0"/>
              <a:t>Муниципальное бюджетное образовательное учреждение</a:t>
            </a:r>
            <a:br>
              <a:rPr lang="ru-RU" sz="2200" dirty="0"/>
            </a:br>
            <a:r>
              <a:rPr lang="ru-RU" sz="2200" dirty="0"/>
              <a:t>« Центр развития ребенка-детский сад №154 г. Владивостока»</a:t>
            </a:r>
            <a:br>
              <a:rPr lang="ru-RU" sz="2200" dirty="0"/>
            </a:br>
            <a:br>
              <a:rPr lang="ru-RU" sz="3600" dirty="0"/>
            </a:br>
            <a:r>
              <a:rPr lang="ru-RU" sz="4000" b="1" dirty="0"/>
              <a:t>Сенсорное развитие детей младшего дошкольного возраста через математические дидактические игры</a:t>
            </a:r>
            <a:br>
              <a:rPr lang="ru-RU" sz="3600" b="1" dirty="0"/>
            </a:br>
            <a:r>
              <a:rPr lang="ru-RU" sz="2700" dirty="0"/>
              <a:t>подготовила воспитатель: Белякова </a:t>
            </a:r>
            <a:br>
              <a:rPr lang="ru-RU" sz="2700" dirty="0"/>
            </a:br>
            <a:r>
              <a:rPr lang="ru-RU" sz="2700" dirty="0"/>
              <a:t>Виктория Викторовна.</a:t>
            </a:r>
            <a:br>
              <a:rPr lang="ru-RU" sz="2700" dirty="0"/>
            </a:br>
            <a:br>
              <a:rPr lang="ru-RU" sz="2700" dirty="0"/>
            </a:br>
            <a:r>
              <a:rPr lang="ru-RU" sz="2200" dirty="0" err="1"/>
              <a:t>г.Владивосток</a:t>
            </a:r>
            <a:r>
              <a:rPr lang="ru-RU" sz="2200" dirty="0"/>
              <a:t> 202</a:t>
            </a:r>
            <a:r>
              <a:rPr lang="en-US" sz="2200" dirty="0"/>
              <a:t>4</a:t>
            </a:r>
            <a:br>
              <a:rPr lang="ru-RU" sz="2200" dirty="0"/>
            </a:br>
            <a:br>
              <a:rPr lang="ru-RU" sz="2200" dirty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92" y="3641834"/>
            <a:ext cx="3626069" cy="245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337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355600"/>
            <a:ext cx="6241817" cy="1181100"/>
          </a:xfrm>
        </p:spPr>
        <p:txBody>
          <a:bodyPr>
            <a:normAutofit/>
          </a:bodyPr>
          <a:lstStyle/>
          <a:p>
            <a:r>
              <a:rPr lang="ru-RU" sz="4000" dirty="0"/>
              <a:t>Игра « Гусеница»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7901" y="1858432"/>
            <a:ext cx="5232400" cy="173566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dirty="0"/>
              <a:t>Цель: развивать сенсорное восприятие, зрительную моторику, умение подбирать цвета по образцу.</a:t>
            </a:r>
          </a:p>
          <a:p>
            <a:pPr algn="l"/>
            <a:r>
              <a:rPr lang="ru-RU" sz="11200" dirty="0"/>
              <a:t>Материал: картинка гусеницы, разноцветные крышки (красные, синие, желтые, зеленые). Картинки с образцами.</a:t>
            </a:r>
          </a:p>
          <a:p>
            <a:pPr algn="l"/>
            <a:r>
              <a:rPr lang="ru-RU" sz="11200" dirty="0"/>
              <a:t>Ход игры: педагог просит детей помочь украсить гусениц по образцу.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B15863-B7B1-9105-7990-7B8B379317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26" r="13126"/>
          <a:stretch>
            <a:fillRect/>
          </a:stretch>
        </p:blipFill>
        <p:spPr>
          <a:xfrm>
            <a:off x="6210300" y="774700"/>
            <a:ext cx="5232400" cy="5321300"/>
          </a:xfrm>
          <a:prstGeom prst="roundRect">
            <a:avLst>
              <a:gd name="adj" fmla="val 1064"/>
            </a:avLst>
          </a:prstGeom>
        </p:spPr>
      </p:pic>
    </p:spTree>
    <p:extLst>
      <p:ext uri="{BB962C8B-B14F-4D97-AF65-F5344CB8AC3E}">
        <p14:creationId xmlns:p14="http://schemas.microsoft.com/office/powerpoint/2010/main" val="409233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499532"/>
            <a:ext cx="7064022" cy="973668"/>
          </a:xfrm>
        </p:spPr>
        <p:txBody>
          <a:bodyPr>
            <a:normAutofit/>
          </a:bodyPr>
          <a:lstStyle/>
          <a:p>
            <a:r>
              <a:rPr lang="ru-RU" sz="4000" dirty="0"/>
              <a:t>Игра «Цветочная полянка»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1943100"/>
            <a:ext cx="5968999" cy="34163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/>
              <a:t>Цель : ориентировка в цвете , развивать сенсорное восприятие, мелкую моторику рук, творческое воображение , логическое мышление.</a:t>
            </a:r>
          </a:p>
          <a:p>
            <a:pPr algn="l"/>
            <a:r>
              <a:rPr lang="ru-RU" sz="9600" dirty="0"/>
              <a:t>Материал : вмонтированные в панно разноцветные пробки, в виде различных изображений.</a:t>
            </a:r>
          </a:p>
          <a:p>
            <a:pPr algn="l"/>
            <a:r>
              <a:rPr lang="ru-RU" sz="9600" dirty="0"/>
              <a:t>Ход игры: подобрать крышечку по цвету. Собрать изображение по образцу.</a:t>
            </a:r>
          </a:p>
          <a:p>
            <a:pPr algn="l"/>
            <a:endParaRPr lang="ru-RU" sz="3200" dirty="0"/>
          </a:p>
          <a:p>
            <a:pPr algn="l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AC8C1-9B35-6A94-6072-B930C0F010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383" r="17383"/>
          <a:stretch>
            <a:fillRect/>
          </a:stretch>
        </p:blipFill>
        <p:spPr>
          <a:xfrm>
            <a:off x="6731000" y="787400"/>
            <a:ext cx="45720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5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84" y="1490132"/>
            <a:ext cx="6241816" cy="541868"/>
          </a:xfrm>
        </p:spPr>
        <p:txBody>
          <a:bodyPr>
            <a:noAutofit/>
          </a:bodyPr>
          <a:lstStyle/>
          <a:p>
            <a:r>
              <a:rPr lang="ru-RU" sz="4000" dirty="0"/>
              <a:t>Игра « Подбери гайку к болту»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900" y="2032000"/>
            <a:ext cx="5422901" cy="238760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Цель : формировать умение выполнять действия  откручивать , закручивать),развивать сенсорные способности, мелкую мускулатуру рук, воображение.</a:t>
            </a:r>
          </a:p>
          <a:p>
            <a:pPr algn="l"/>
            <a:r>
              <a:rPr lang="ru-RU" sz="2400" dirty="0"/>
              <a:t>Материал : Разноцветные болты и гайки.</a:t>
            </a:r>
          </a:p>
          <a:p>
            <a:pPr algn="l"/>
            <a:r>
              <a:rPr lang="ru-RU" sz="2400" dirty="0"/>
              <a:t>Ход игры: Воспитатель предлагает детям подобрать каждому болту подходящую по цвету гайку.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6CFE4E-C560-AC83-9B61-72C68F30D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91" r="13391"/>
          <a:stretch>
            <a:fillRect/>
          </a:stretch>
        </p:blipFill>
        <p:spPr>
          <a:xfrm>
            <a:off x="6273800" y="787400"/>
            <a:ext cx="5219700" cy="5346700"/>
          </a:xfrm>
        </p:spPr>
      </p:pic>
    </p:spTree>
    <p:extLst>
      <p:ext uri="{BB962C8B-B14F-4D97-AF65-F5344CB8AC3E}">
        <p14:creationId xmlns:p14="http://schemas.microsoft.com/office/powerpoint/2010/main" val="156752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215" y="80432"/>
            <a:ext cx="3988985" cy="1189568"/>
          </a:xfrm>
        </p:spPr>
        <p:txBody>
          <a:bodyPr>
            <a:normAutofit/>
          </a:bodyPr>
          <a:lstStyle/>
          <a:p>
            <a:r>
              <a:rPr lang="ru-RU" sz="3600" dirty="0"/>
              <a:t>Игра « Рыбаки»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301" y="1270000"/>
            <a:ext cx="4864099" cy="246380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Цель: развивать ориентировку в пространстве, ориентировку в цвете, мелкую моторику рук, творческое воображение.</a:t>
            </a:r>
          </a:p>
          <a:p>
            <a:pPr algn="l"/>
            <a:r>
              <a:rPr lang="ru-RU" sz="2000" dirty="0"/>
              <a:t>Материал: Сшитый из ткани водоем .Обитатели водоема   (рыбки разноцветные), сачок, удочка, разноцветные ведерки.</a:t>
            </a:r>
          </a:p>
          <a:p>
            <a:pPr algn="l"/>
            <a:r>
              <a:rPr lang="ru-RU" sz="2000" dirty="0"/>
              <a:t>Ход игры: воспитатель предлагает детям отправится на рыбалку, используя сачок и удочку. Играть могут одновременно два ребенка. Им дается задание « поймать» рыбок определенного цвета и поместить их в соответствующее по цвету ведерко.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0483C0-4412-F9D1-1222-9C6C0B51B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967" r="8967"/>
          <a:stretch>
            <a:fillRect/>
          </a:stretch>
        </p:blipFill>
        <p:spPr>
          <a:xfrm>
            <a:off x="5524500" y="674688"/>
            <a:ext cx="5753100" cy="5257800"/>
          </a:xfrm>
        </p:spPr>
      </p:pic>
    </p:spTree>
    <p:extLst>
      <p:ext uri="{BB962C8B-B14F-4D97-AF65-F5344CB8AC3E}">
        <p14:creationId xmlns:p14="http://schemas.microsoft.com/office/powerpoint/2010/main" val="43423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1" y="715432"/>
            <a:ext cx="5562599" cy="821268"/>
          </a:xfrm>
        </p:spPr>
        <p:txBody>
          <a:bodyPr>
            <a:normAutofit/>
          </a:bodyPr>
          <a:lstStyle/>
          <a:p>
            <a:r>
              <a:rPr lang="ru-RU" sz="3600" dirty="0"/>
              <a:t>Игра « Что лежит в мешке?»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1689100"/>
            <a:ext cx="5130799" cy="236220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Цель: закреплять представления детей о форме предметов и их качестве, узнавании их на ощупь.</a:t>
            </a:r>
          </a:p>
          <a:p>
            <a:pPr algn="l"/>
            <a:r>
              <a:rPr lang="ru-RU" sz="2000" dirty="0"/>
              <a:t>Материалы: мешочек, геометрические формы ( шар, кубик, кирпичик),тканевый кубик, разноцветные помпоны.</a:t>
            </a:r>
          </a:p>
          <a:p>
            <a:pPr algn="l"/>
            <a:r>
              <a:rPr lang="ru-RU" sz="2000" dirty="0"/>
              <a:t>Ход игры: мешочек находится у воспитателя . Ребенок находит в мешке предмет , на ощупь определяет, что за предмет и называет его. Названный предмет достается из мешка. И все дети могут убедиться в правильности ответа.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EE107-B23A-5884-695A-287247CBD3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64" r="11564"/>
          <a:stretch>
            <a:fillRect/>
          </a:stretch>
        </p:blipFill>
        <p:spPr>
          <a:xfrm>
            <a:off x="6007100" y="863600"/>
            <a:ext cx="5410200" cy="5278438"/>
          </a:xfrm>
        </p:spPr>
      </p:pic>
    </p:spTree>
    <p:extLst>
      <p:ext uri="{BB962C8B-B14F-4D97-AF65-F5344CB8AC3E}">
        <p14:creationId xmlns:p14="http://schemas.microsoft.com/office/powerpoint/2010/main" val="175156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692400"/>
            <a:ext cx="5270500" cy="1295400"/>
          </a:xfrm>
        </p:spPr>
        <p:txBody>
          <a:bodyPr>
            <a:noAutofit/>
          </a:bodyPr>
          <a:lstStyle/>
          <a:p>
            <a:br>
              <a:rPr lang="ru-RU" sz="3600" dirty="0"/>
            </a:br>
            <a:r>
              <a:rPr lang="ru-RU" sz="3600" dirty="0"/>
              <a:t>Игра « Одень куклу на прогулку»</a:t>
            </a:r>
            <a:br>
              <a:rPr lang="ru-RU" sz="3600" dirty="0"/>
            </a:br>
            <a:br>
              <a:rPr lang="ru-RU" sz="2000" dirty="0"/>
            </a:br>
            <a:r>
              <a:rPr lang="ru-RU" sz="2000" dirty="0"/>
              <a:t>Цель: закрепить умение подбирать предметы по слову, обозначающему цвет ,называть цвета, закреплять названия времен года.</a:t>
            </a:r>
            <a:br>
              <a:rPr lang="ru-RU" sz="2000" dirty="0"/>
            </a:br>
            <a:r>
              <a:rPr lang="ru-RU" sz="2000" dirty="0"/>
              <a:t>Материал: планшет- </a:t>
            </a:r>
            <a:r>
              <a:rPr lang="ru-RU" sz="2000" dirty="0" err="1"/>
              <a:t>фланелеграф</a:t>
            </a:r>
            <a:r>
              <a:rPr lang="ru-RU" sz="2000" dirty="0"/>
              <a:t> , одежда для куклы на липучках , куклы на липучках.</a:t>
            </a:r>
            <a:br>
              <a:rPr lang="ru-RU" sz="2000" dirty="0"/>
            </a:br>
            <a:r>
              <a:rPr lang="ru-RU" sz="2000" dirty="0"/>
              <a:t>Ход игры: воспитатель предлагает собрать куклу на прогулку в зимнее время года, обсуждают, какая одежда необходима зимой . Далее можно предложить собрать куклу на прогулку в весеннее время года, летнее и осеннее.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D4EF49-6CCA-220C-33A1-64ACA38A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2209"/>
            <a:ext cx="5333999" cy="47735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8C628-022A-10E9-1515-12B8C9CA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074" y="1042209"/>
            <a:ext cx="5760424" cy="47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3100" y="584200"/>
            <a:ext cx="4991100" cy="53594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Игра « Прищепки-потеряшки»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Цель: ориентировка в цвете. развивать сенсорное восприятие, мелкую моторику рук, творческое воображение, логическое мышление.</a:t>
            </a:r>
            <a:br>
              <a:rPr lang="ru-RU" sz="2400" dirty="0"/>
            </a:br>
            <a:r>
              <a:rPr lang="ru-RU" sz="2400" dirty="0"/>
              <a:t>Материал: заготовки картинок солнышко, тучка, цветок, божья коровка, береза. Для эстетичности и многоразового использования-ламинированные.</a:t>
            </a:r>
            <a:br>
              <a:rPr lang="ru-RU" sz="2400" dirty="0"/>
            </a:br>
            <a:r>
              <a:rPr lang="ru-RU" sz="2400" dirty="0"/>
              <a:t>Ход игры: детям предлагается подобрать по цвету прищепки, закрепить их на соответствующей картинке.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044700" y="1903413"/>
            <a:ext cx="8159750" cy="95408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200" dirty="0"/>
              <a:t>.</a:t>
            </a:r>
          </a:p>
          <a:p>
            <a:pPr algn="l"/>
            <a:r>
              <a:rPr lang="ru-RU" dirty="0"/>
              <a:t>-</a:t>
            </a:r>
          </a:p>
          <a:p>
            <a:pPr algn="l"/>
            <a:endParaRPr lang="ru-RU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599CB52E-8D25-C126-834E-3390DF3E29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1A22C2-A882-D8F6-9996-5424D281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812800"/>
            <a:ext cx="59817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1738" y="838200"/>
            <a:ext cx="4068763" cy="15113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Игра « Разноцветные ладошки»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89001" y="2159000"/>
            <a:ext cx="4381500" cy="386080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-RU" dirty="0"/>
              <a:t>Цель: развитие ориентировки в пространстве : умение различать правую и левую руки; закреплять названия основных цветов; развитие двигательной активности.</a:t>
            </a:r>
          </a:p>
          <a:p>
            <a:pPr marL="0" indent="0" algn="l">
              <a:buNone/>
            </a:pPr>
            <a:r>
              <a:rPr lang="ru-RU" dirty="0"/>
              <a:t>Материал: шаблоны детских ладошек, вырезанных из полиуретана разных цветов</a:t>
            </a:r>
          </a:p>
          <a:p>
            <a:pPr marL="0" indent="0" algn="l">
              <a:buNone/>
            </a:pPr>
            <a:r>
              <a:rPr lang="ru-RU" dirty="0"/>
              <a:t>Ход игры : воспитатель просит ребенка погладить правой рукой зеленую ладошку , левой рукой-желтую, и т. 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BEA03-5A65-5521-FAF1-9F724F570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1" y="838200"/>
            <a:ext cx="6184899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0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766763"/>
            <a:ext cx="5041900" cy="5900737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Игра « Найди свой домик»</a:t>
            </a:r>
            <a:br>
              <a:rPr lang="ru-RU" dirty="0"/>
            </a:br>
            <a:r>
              <a:rPr lang="ru-RU" sz="2200" dirty="0"/>
              <a:t>Цель: развивать умение детей зрительно узнавать, называть и находить геометрические фигуры; различать их по цвету, величине.</a:t>
            </a:r>
            <a:br>
              <a:rPr lang="ru-RU" sz="2200" dirty="0"/>
            </a:br>
            <a:r>
              <a:rPr lang="ru-RU" sz="2200" dirty="0"/>
              <a:t>Материал: большие ламинированные геометрические фигуры; наборы геометрических фигур для детей.</a:t>
            </a:r>
            <a:br>
              <a:rPr lang="ru-RU" sz="2200" dirty="0"/>
            </a:br>
            <a:r>
              <a:rPr lang="ru-RU" sz="2200" dirty="0"/>
              <a:t>Ход игры: воспитатель раскладывает в игровом уголке крупные шаблоны геометрических фигур ( треугольник, круг, квадрат) разного цвета. Детям раздаются геометрические фигуры и предлагается по сигналу воспитателя найти свой « домик»( такую же фигуру по форме и цвету) и встать с ней рядом</a:t>
            </a:r>
            <a:r>
              <a:rPr lang="ru-RU" sz="2700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98738" y="3721100"/>
            <a:ext cx="9593262" cy="8207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ru-RU" dirty="0"/>
          </a:p>
          <a:p>
            <a:pPr algn="l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5ED1FA-CCAB-637A-A349-73AB83A9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079500"/>
            <a:ext cx="56769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7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3900" y="723900"/>
            <a:ext cx="4864100" cy="5283199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Игра « Найди предмет такой же формы»</a:t>
            </a:r>
            <a:br>
              <a:rPr lang="ru-RU" sz="6000" dirty="0"/>
            </a:br>
            <a:r>
              <a:rPr lang="ru-RU" sz="2200" dirty="0"/>
              <a:t>Цель: умение находить нужный по форме предмет; развитие двигательной активности</a:t>
            </a:r>
            <a:br>
              <a:rPr lang="ru-RU" sz="2200" dirty="0"/>
            </a:br>
            <a:r>
              <a:rPr lang="ru-RU" sz="2200" dirty="0"/>
              <a:t>Материал: геометрические фигуры ( круг, квадрат, треугольник; предметы круглой формы ( мяч, шар, яблоко, апельсин), квадратной ( строительный материал, треугольной ( строительный материал, морковь, пирамидка)</a:t>
            </a:r>
            <a:br>
              <a:rPr lang="ru-RU" sz="2200" dirty="0"/>
            </a:br>
            <a:r>
              <a:rPr lang="ru-RU" sz="2200" dirty="0"/>
              <a:t>Ход игры: воспитатель предлагает детям взять, приготовленные на столе предмет и отнести его к соответствующей геометрической фигуре.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B1F42A-844D-F51C-F87C-1C739635D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50900"/>
            <a:ext cx="5880100" cy="52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3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9448"/>
            <a:ext cx="9601196" cy="1166649"/>
          </a:xfrm>
        </p:spPr>
        <p:txBody>
          <a:bodyPr>
            <a:normAutofit/>
          </a:bodyPr>
          <a:lstStyle/>
          <a:p>
            <a:r>
              <a:rPr lang="ru-RU" sz="6000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876097"/>
            <a:ext cx="9727319" cy="3984005"/>
          </a:xfrm>
        </p:spPr>
        <p:txBody>
          <a:bodyPr>
            <a:noAutofit/>
          </a:bodyPr>
          <a:lstStyle/>
          <a:p>
            <a:r>
              <a:rPr lang="ru-RU" sz="2800" dirty="0"/>
              <a:t>Сенсорное развитие ребенка в раннем и младшем возрасте - </a:t>
            </a:r>
            <a:r>
              <a:rPr lang="ru-RU" sz="2800" b="1" dirty="0"/>
              <a:t>это целенаправленное развитие</a:t>
            </a:r>
            <a:r>
              <a:rPr lang="ru-RU" sz="2800" dirty="0"/>
              <a:t>, формирование представлений о свойствах предмета, развитие его восприятия.</a:t>
            </a:r>
          </a:p>
          <a:p>
            <a:r>
              <a:rPr lang="ru-RU" sz="2800" dirty="0"/>
              <a:t>Именно возраст ребенка с 2 до 4 лет наиболее благоприятен для совершенствования деятельности органов чувств, накопления представлений об окружающем мире. </a:t>
            </a:r>
          </a:p>
        </p:txBody>
      </p:sp>
    </p:spTree>
    <p:extLst>
      <p:ext uri="{BB962C8B-B14F-4D97-AF65-F5344CB8AC3E}">
        <p14:creationId xmlns:p14="http://schemas.microsoft.com/office/powerpoint/2010/main" val="4087130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3900" y="723900"/>
            <a:ext cx="4864100" cy="5283199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Игра «Разноцветные следы»</a:t>
            </a:r>
            <a:br>
              <a:rPr lang="ru-RU" sz="6000" dirty="0"/>
            </a:br>
            <a:r>
              <a:rPr lang="ru-RU" sz="2700" dirty="0"/>
              <a:t>Цель: развитие ориентировки в пространстве: умение различать правую и левую ногу; закреплять название основных цветов. Развитие двигательной активности.</a:t>
            </a:r>
            <a:br>
              <a:rPr lang="ru-RU" sz="2700" dirty="0"/>
            </a:br>
            <a:r>
              <a:rPr lang="ru-RU" sz="2700" dirty="0"/>
              <a:t>Материал: шаблоны следов из разноцветного полиуретана.</a:t>
            </a:r>
            <a:br>
              <a:rPr lang="ru-RU" sz="2700" dirty="0"/>
            </a:br>
            <a:r>
              <a:rPr lang="ru-RU" sz="2700" dirty="0"/>
              <a:t>Ход игры: воспитатель просит ребенка наступить правой ногой на красный след, а левой на зеленый. И т.д.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FFBE1-3B9E-787B-3145-E19D68A5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723900"/>
            <a:ext cx="5981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2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1219200"/>
            <a:ext cx="10477500" cy="4953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Результативность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87990-F407-7743-DBD1-8973553E7C7C}"/>
              </a:ext>
            </a:extLst>
          </p:cNvPr>
          <p:cNvSpPr txBox="1"/>
          <p:nvPr/>
        </p:nvSpPr>
        <p:spPr>
          <a:xfrm>
            <a:off x="1714500" y="1714500"/>
            <a:ext cx="8343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 помощью этих дидактических игр, направленных на развитие сенсорного восприятия у детей формируются элементарные математические представления: о форме и цвете предмета;</a:t>
            </a:r>
          </a:p>
          <a:p>
            <a:r>
              <a:rPr lang="ru-RU" sz="2800" dirty="0"/>
              <a:t>ориентировка в пространстве; представления о величине предмета</a:t>
            </a:r>
          </a:p>
          <a:p>
            <a:r>
              <a:rPr lang="ru-RU" sz="2800" dirty="0"/>
              <a:t>У них в игре развивается любознательность, внимание, творческие способности, мелкая моторика рук, память, сообразительность.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972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1219200"/>
            <a:ext cx="10477500" cy="4953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87990-F407-7743-DBD1-8973553E7C7C}"/>
              </a:ext>
            </a:extLst>
          </p:cNvPr>
          <p:cNvSpPr txBox="1"/>
          <p:nvPr/>
        </p:nvSpPr>
        <p:spPr>
          <a:xfrm>
            <a:off x="1778000" y="1852474"/>
            <a:ext cx="8343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мой взгляд, сенсорное развитие малышей-это удивительный источник обогащения детского словаря, развития интереса детей к разнообразному миру, совершенствование детского мышления, внимания и других психических процессов.</a:t>
            </a:r>
          </a:p>
          <a:p>
            <a:r>
              <a:rPr lang="ru-RU" sz="2400" dirty="0"/>
              <a:t>Используя разнообразные дидактические игры, я заметила, что дети легче адаптируются к условиям детского сада, увереннее накапливают представления о цвете, форме, величине, проявляют желание действовать вместе с воспитателем, со сверстниками и самостоятельно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142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1219200"/>
            <a:ext cx="10477500" cy="495300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87990-F407-7743-DBD1-8973553E7C7C}"/>
              </a:ext>
            </a:extLst>
          </p:cNvPr>
          <p:cNvSpPr txBox="1"/>
          <p:nvPr/>
        </p:nvSpPr>
        <p:spPr>
          <a:xfrm>
            <a:off x="1625600" y="-1930399"/>
            <a:ext cx="89027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pPr algn="ctr"/>
            <a:r>
              <a:rPr lang="ru-RU" sz="3600" dirty="0"/>
              <a:t>Список литературы </a:t>
            </a:r>
          </a:p>
          <a:p>
            <a:endParaRPr lang="ru-RU" sz="2800" dirty="0"/>
          </a:p>
          <a:p>
            <a:r>
              <a:rPr lang="ru-RU" sz="2800" dirty="0"/>
              <a:t>От рождения до школы .Инновационная программа дошкольного образования/Под ред.  .Е </a:t>
            </a:r>
            <a:r>
              <a:rPr lang="ru-RU" sz="2800" dirty="0" err="1"/>
              <a:t>Вераксы</a:t>
            </a:r>
            <a:r>
              <a:rPr lang="ru-RU" sz="2800" dirty="0"/>
              <a:t> , Т .С. Комаровой, Э.М . Дорофеевой</a:t>
            </a:r>
          </a:p>
          <a:p>
            <a:r>
              <a:rPr lang="ru-RU" sz="2800" dirty="0"/>
              <a:t>Дидактические игры и упражнения по сенсорному воспитанию дошкольников. Под ред. Л. А. Венгера</a:t>
            </a:r>
          </a:p>
        </p:txBody>
      </p:sp>
    </p:spTree>
    <p:extLst>
      <p:ext uri="{BB962C8B-B14F-4D97-AF65-F5344CB8AC3E}">
        <p14:creationId xmlns:p14="http://schemas.microsoft.com/office/powerpoint/2010/main" val="1953650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1219200"/>
            <a:ext cx="10477500" cy="495300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87990-F407-7743-DBD1-8973553E7C7C}"/>
              </a:ext>
            </a:extLst>
          </p:cNvPr>
          <p:cNvSpPr txBox="1"/>
          <p:nvPr/>
        </p:nvSpPr>
        <p:spPr>
          <a:xfrm>
            <a:off x="1765300" y="-673626"/>
            <a:ext cx="8902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4800" dirty="0"/>
          </a:p>
          <a:p>
            <a:pPr algn="ctr"/>
            <a:r>
              <a:rPr lang="ru-RU" sz="48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8781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5300" y="1016000"/>
            <a:ext cx="8159750" cy="1822450"/>
          </a:xfrm>
        </p:spPr>
        <p:txBody>
          <a:bodyPr>
            <a:normAutofit fontScale="90000"/>
          </a:bodyPr>
          <a:lstStyle/>
          <a:p>
            <a:r>
              <a:rPr lang="ru-RU" sz="6700" dirty="0"/>
              <a:t>Цель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095500" y="2298700"/>
            <a:ext cx="8159750" cy="245110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Формирование и развитие сенсорных способностей детей младшего дошкольного возраста через движение и дидактические математические игры</a:t>
            </a:r>
          </a:p>
        </p:txBody>
      </p:sp>
    </p:spTree>
    <p:extLst>
      <p:ext uri="{BB962C8B-B14F-4D97-AF65-F5344CB8AC3E}">
        <p14:creationId xmlns:p14="http://schemas.microsoft.com/office/powerpoint/2010/main" val="113332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74700"/>
            <a:ext cx="9601195" cy="1003301"/>
          </a:xfrm>
        </p:spPr>
        <p:txBody>
          <a:bodyPr>
            <a:normAutofit/>
          </a:bodyPr>
          <a:lstStyle/>
          <a:p>
            <a:r>
              <a:rPr lang="ru-RU" sz="5400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81200"/>
            <a:ext cx="9601195" cy="4279900"/>
          </a:xfrm>
        </p:spPr>
        <p:txBody>
          <a:bodyPr anchor="b">
            <a:noAutofit/>
          </a:bodyPr>
          <a:lstStyle/>
          <a:p>
            <a:r>
              <a:rPr lang="ru-RU" dirty="0"/>
              <a:t>1. Формировать сенсорное представление детей младшего возраста о внешних свойствах предметов ;их величине ,форме , цвете.</a:t>
            </a:r>
          </a:p>
          <a:p>
            <a:r>
              <a:rPr lang="ru-RU" dirty="0"/>
              <a:t>2.Систематизировать знания детей по развитию сенсорных способностей средствами дидактических игр.</a:t>
            </a:r>
          </a:p>
          <a:p>
            <a:r>
              <a:rPr lang="ru-RU" dirty="0"/>
              <a:t>3.Подобрать и разработать материал в соответствии с возрастом.</a:t>
            </a:r>
          </a:p>
          <a:p>
            <a:r>
              <a:rPr lang="ru-RU" dirty="0"/>
              <a:t>4.Пополнить предметно-развивающую среду дидактическими играми, пособиями на формирование элементарных математических представлений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3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Предполагаемые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sz="3600" dirty="0"/>
          </a:p>
          <a:p>
            <a:r>
              <a:rPr lang="ru-RU" sz="3600" dirty="0"/>
              <a:t>Усвоение системы цветовых эталонов</a:t>
            </a:r>
          </a:p>
          <a:p>
            <a:r>
              <a:rPr lang="ru-RU" sz="3600" dirty="0"/>
              <a:t>Ознакомление с формой и величиной предмета</a:t>
            </a:r>
          </a:p>
          <a:p>
            <a:r>
              <a:rPr lang="ru-RU" sz="3600" dirty="0"/>
              <a:t>Умение сравнивать предметы по величине</a:t>
            </a:r>
          </a:p>
          <a:p>
            <a:r>
              <a:rPr lang="ru-RU" sz="3600" dirty="0"/>
              <a:t>Развитие внимания, памяти, мелкой моторики рук.</a:t>
            </a:r>
          </a:p>
        </p:txBody>
      </p:sp>
    </p:spTree>
    <p:extLst>
      <p:ext uri="{BB962C8B-B14F-4D97-AF65-F5344CB8AC3E}">
        <p14:creationId xmlns:p14="http://schemas.microsoft.com/office/powerpoint/2010/main" val="108932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Наглядные</a:t>
            </a:r>
          </a:p>
          <a:p>
            <a:r>
              <a:rPr lang="ru-RU" sz="3600" dirty="0"/>
              <a:t>Словесные</a:t>
            </a:r>
          </a:p>
          <a:p>
            <a:r>
              <a:rPr lang="ru-RU" sz="3600" dirty="0"/>
              <a:t>Игровые</a:t>
            </a:r>
          </a:p>
        </p:txBody>
      </p:sp>
    </p:spTree>
    <p:extLst>
      <p:ext uri="{BB962C8B-B14F-4D97-AF65-F5344CB8AC3E}">
        <p14:creationId xmlns:p14="http://schemas.microsoft.com/office/powerpoint/2010/main" val="169181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99" y="355600"/>
            <a:ext cx="6241816" cy="1547284"/>
          </a:xfrm>
        </p:spPr>
        <p:txBody>
          <a:bodyPr>
            <a:normAutofit/>
          </a:bodyPr>
          <a:lstStyle/>
          <a:p>
            <a:r>
              <a:rPr lang="ru-RU" sz="4000" dirty="0"/>
              <a:t>Игра « Разноцветные сундучки»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1" y="1902884"/>
            <a:ext cx="6337300" cy="3052232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Цель игры: Способствовать развитию умения называть и узнавать цвета, а также правильно подбирать их. Развивать мелкую моторику рук пальцев.</a:t>
            </a:r>
          </a:p>
          <a:p>
            <a:pPr algn="l"/>
            <a:r>
              <a:rPr lang="ru-RU" sz="2400" dirty="0"/>
              <a:t>Материал : Сундучки разноцветные(красный, желтый,</a:t>
            </a:r>
          </a:p>
          <a:p>
            <a:pPr algn="l"/>
            <a:r>
              <a:rPr lang="ru-RU" sz="2400" dirty="0"/>
              <a:t>зеленый ,синий ).Плоские геометрические фигуры разного цвета.</a:t>
            </a:r>
          </a:p>
          <a:p>
            <a:pPr algn="l"/>
            <a:r>
              <a:rPr lang="ru-RU" sz="2400" dirty="0"/>
              <a:t>Ход игры : Дети сортируют геометрические фигуры в соответствующий по цвету сундучок.</a:t>
            </a:r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                        </a:t>
            </a:r>
          </a:p>
          <a:p>
            <a:pPr algn="l"/>
            <a:endParaRPr lang="ru-RU" sz="2400" dirty="0"/>
          </a:p>
          <a:p>
            <a:pPr algn="l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13616" y="1902884"/>
            <a:ext cx="3446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ECC7D-EBDB-EBDF-D80F-E7FA2B4751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518" r="16518"/>
          <a:stretch>
            <a:fillRect/>
          </a:stretch>
        </p:blipFill>
        <p:spPr>
          <a:xfrm>
            <a:off x="7327900" y="1041400"/>
            <a:ext cx="4127500" cy="4622800"/>
          </a:xfrm>
        </p:spPr>
      </p:pic>
    </p:spTree>
    <p:extLst>
      <p:ext uri="{BB962C8B-B14F-4D97-AF65-F5344CB8AC3E}">
        <p14:creationId xmlns:p14="http://schemas.microsoft.com/office/powerpoint/2010/main" val="353108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7799"/>
            <a:ext cx="6333016" cy="5105398"/>
          </a:xfrm>
        </p:spPr>
        <p:txBody>
          <a:bodyPr>
            <a:noAutofit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               </a:t>
            </a:r>
            <a:r>
              <a:rPr lang="ru-RU" sz="4000" dirty="0"/>
              <a:t>Игра «Черепашки»</a:t>
            </a:r>
            <a:br>
              <a:rPr lang="ru-RU" sz="4000" dirty="0"/>
            </a:br>
            <a:r>
              <a:rPr lang="ru-RU" sz="2400" dirty="0"/>
              <a:t>Цель: Развитие сенсорного восприятия у детей младшего дошкольного возраста. Воспитывать умение группировать предметы по величине. Упражнять в приеме наложения деталей. Развивать мелкую моторику рук, творческое воображение.   </a:t>
            </a:r>
            <a:br>
              <a:rPr lang="ru-RU" sz="2400" dirty="0"/>
            </a:br>
            <a:r>
              <a:rPr lang="ru-RU" sz="2400" dirty="0"/>
              <a:t>Материал: Черепаха из ткани , черепаха пластмассовая.</a:t>
            </a:r>
            <a:br>
              <a:rPr lang="ru-RU" sz="2400" dirty="0"/>
            </a:br>
            <a:r>
              <a:rPr lang="ru-RU" sz="2400" dirty="0"/>
              <a:t>Ход игры: Предложить детям сравнить черепах по величине, определить на ощупь качество предмета.</a:t>
            </a:r>
            <a:br>
              <a:rPr lang="ru-RU" sz="2800" dirty="0"/>
            </a:br>
            <a:r>
              <a:rPr lang="ru-RU" sz="2400" dirty="0"/>
              <a:t>                     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8175" y="4489448"/>
            <a:ext cx="6241816" cy="2197100"/>
          </a:xfrm>
        </p:spPr>
        <p:txBody>
          <a:bodyPr>
            <a:normAutofit/>
          </a:bodyPr>
          <a:lstStyle/>
          <a:p>
            <a:pPr algn="l"/>
            <a:r>
              <a:rPr lang="ru-RU" sz="1400" dirty="0"/>
              <a:t> </a:t>
            </a:r>
          </a:p>
          <a:p>
            <a:pPr algn="l"/>
            <a:endParaRPr lang="ru-RU" sz="24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4411F0-8744-4871-C669-E7A11D9ED7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918" r="10918"/>
          <a:stretch>
            <a:fillRect/>
          </a:stretch>
        </p:blipFill>
        <p:spPr>
          <a:xfrm>
            <a:off x="7247416" y="1041400"/>
            <a:ext cx="4195762" cy="4889500"/>
          </a:xfrm>
        </p:spPr>
      </p:pic>
    </p:spTree>
    <p:extLst>
      <p:ext uri="{BB962C8B-B14F-4D97-AF65-F5344CB8AC3E}">
        <p14:creationId xmlns:p14="http://schemas.microsoft.com/office/powerpoint/2010/main" val="341051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355600"/>
            <a:ext cx="5892800" cy="1295400"/>
          </a:xfrm>
        </p:spPr>
        <p:txBody>
          <a:bodyPr>
            <a:normAutofit/>
          </a:bodyPr>
          <a:lstStyle/>
          <a:p>
            <a:r>
              <a:rPr lang="ru-RU" sz="3600" dirty="0"/>
              <a:t>Игра « Сухой бассейн»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901" y="1651001"/>
            <a:ext cx="4864100" cy="452120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Цель игры: Формировать умение находить предметы на ощупь и называть их форму . Развивать мелкую моторику рук.</a:t>
            </a:r>
          </a:p>
          <a:p>
            <a:pPr algn="l"/>
            <a:r>
              <a:rPr lang="ru-RU" sz="2800" dirty="0"/>
              <a:t>Материал : прозрачная емкость , вишневые косточки,</a:t>
            </a:r>
          </a:p>
          <a:p>
            <a:pPr algn="l"/>
            <a:r>
              <a:rPr lang="ru-RU" sz="2800" dirty="0"/>
              <a:t>плоские геометрические фигуры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8B6682-3EC9-CE3A-857C-C649439166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904" r="10904"/>
          <a:stretch>
            <a:fillRect/>
          </a:stretch>
        </p:blipFill>
        <p:spPr>
          <a:xfrm>
            <a:off x="5842000" y="800100"/>
            <a:ext cx="5600700" cy="53721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15084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2537</TotalTime>
  <Words>1314</Words>
  <Application>Microsoft Office PowerPoint</Application>
  <PresentationFormat>Широкоэкранный</PresentationFormat>
  <Paragraphs>102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Garamond</vt:lpstr>
      <vt:lpstr>Натуральные материалы</vt:lpstr>
      <vt:lpstr>        Муниципальное бюджетное образовательное учреждение « Центр развития ребенка-детский сад №154 г. Владивостока»  Сенсорное развитие детей младшего дошкольного возраста через математические дидактические игры подготовила воспитатель: Белякова  Виктория Викторовна.  г.Владивосток 2024  </vt:lpstr>
      <vt:lpstr>Актуальность</vt:lpstr>
      <vt:lpstr>Цель  </vt:lpstr>
      <vt:lpstr>Задачи</vt:lpstr>
      <vt:lpstr>Предполагаемые результаты</vt:lpstr>
      <vt:lpstr>Приемы</vt:lpstr>
      <vt:lpstr>Игра « Разноцветные сундучки»</vt:lpstr>
      <vt:lpstr>                  Игра «Черепашки» Цель: Развитие сенсорного восприятия у детей младшего дошкольного возраста. Воспитывать умение группировать предметы по величине. Упражнять в приеме наложения деталей. Развивать мелкую моторику рук, творческое воображение.    Материал: Черепаха из ткани , черепаха пластмассовая. Ход игры: Предложить детям сравнить черепах по величине, определить на ощупь качество предмета.                        </vt:lpstr>
      <vt:lpstr>Игра « Сухой бассейн»</vt:lpstr>
      <vt:lpstr>Игра « Гусеница»</vt:lpstr>
      <vt:lpstr>Игра «Цветочная полянка»</vt:lpstr>
      <vt:lpstr>Игра « Подбери гайку к болту»</vt:lpstr>
      <vt:lpstr>Игра « Рыбаки»</vt:lpstr>
      <vt:lpstr>Игра « Что лежит в мешке?»</vt:lpstr>
      <vt:lpstr> Игра « Одень куклу на прогулку»  Цель: закрепить умение подбирать предметы по слову, обозначающему цвет ,называть цвета, закреплять названия времен года. Материал: планшет- фланелеграф , одежда для куклы на липучках , куклы на липучках. Ход игры: воспитатель предлагает собрать куклу на прогулку в зимнее время года, обсуждают, какая одежда необходима зимой . Далее можно предложить собрать куклу на прогулку в весеннее время года, летнее и осеннее.</vt:lpstr>
      <vt:lpstr>Игра « Прищепки-потеряшки»  Цель: ориентировка в цвете. развивать сенсорное восприятие, мелкую моторику рук, творческое воображение, логическое мышление. Материал: заготовки картинок солнышко, тучка, цветок, божья коровка, береза. Для эстетичности и многоразового использования-ламинированные. Ход игры: детям предлагается подобрать по цвету прищепки, закрепить их на соответствующей картинке.</vt:lpstr>
      <vt:lpstr>Игра « Разноцветные ладошки»</vt:lpstr>
      <vt:lpstr>Игра « Найди свой домик» Цель: развивать умение детей зрительно узнавать, называть и находить геометрические фигуры; различать их по цвету, величине. Материал: большие ламинированные геометрические фигуры; наборы геометрических фигур для детей. Ход игры: воспитатель раскладывает в игровом уголке крупные шаблоны геометрических фигур ( треугольник, круг, квадрат) разного цвета. Детям раздаются геометрические фигуры и предлагается по сигналу воспитателя найти свой « домик»( такую же фигуру по форме и цвету) и встать с ней рядом. </vt:lpstr>
      <vt:lpstr>Игра « Найди предмет такой же формы» Цель: умение находить нужный по форме предмет; развитие двигательной активности Материал: геометрические фигуры ( круг, квадрат, треугольник; предметы круглой формы ( мяч, шар, яблоко, апельсин), квадратной ( строительный материал, треугольной ( строительный материал, морковь, пирамидка) Ход игры: воспитатель предлагает детям взять, приготовленные на столе предмет и отнести его к соответствующей геометрической фигуре.</vt:lpstr>
      <vt:lpstr>Игра «Разноцветные следы» Цель: развитие ориентировки в пространстве: умение различать правую и левую ногу; закреплять название основных цветов. Развитие двигательной активности. Материал: шаблоны следов из разноцветного полиуретана. Ход игры: воспитатель просит ребенка наступить правой ногой на красный след, а левой на зеленый. И т.д.</vt:lpstr>
      <vt:lpstr>Результативность </vt:lpstr>
      <vt:lpstr>Вывод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массаж с использованием нестандартного оборудования</dc:title>
  <dc:creator>admin</dc:creator>
  <cp:lastModifiedBy>Юрий Беляков</cp:lastModifiedBy>
  <cp:revision>48</cp:revision>
  <dcterms:created xsi:type="dcterms:W3CDTF">2019-02-28T01:00:06Z</dcterms:created>
  <dcterms:modified xsi:type="dcterms:W3CDTF">2024-03-09T03:05:48Z</dcterms:modified>
</cp:coreProperties>
</file>