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8" r:id="rId3"/>
    <p:sldId id="257" r:id="rId4"/>
    <p:sldId id="258" r:id="rId5"/>
    <p:sldId id="259" r:id="rId6"/>
    <p:sldId id="260" r:id="rId7"/>
    <p:sldId id="262" r:id="rId8"/>
    <p:sldId id="261" r:id="rId9"/>
    <p:sldId id="269" r:id="rId10"/>
    <p:sldId id="267" r:id="rId11"/>
    <p:sldId id="273" r:id="rId12"/>
    <p:sldId id="280" r:id="rId13"/>
    <p:sldId id="281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3884" autoAdjust="0"/>
  </p:normalViewPr>
  <p:slideViewPr>
    <p:cSldViewPr>
      <p:cViewPr varScale="1">
        <p:scale>
          <a:sx n="61" d="100"/>
          <a:sy n="61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214554"/>
            <a:ext cx="8254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 </a:t>
            </a:r>
            <a:r>
              <a:rPr lang="ru-RU" sz="3600" b="1" i="1" dirty="0"/>
              <a:t>Лекторская  группа </a:t>
            </a:r>
          </a:p>
          <a:p>
            <a:pPr algn="ctr"/>
            <a:r>
              <a:rPr lang="ru-RU" sz="3600" b="1" i="1" dirty="0"/>
              <a:t> </a:t>
            </a:r>
            <a:r>
              <a:rPr lang="ru-RU" sz="3200" b="1" i="1" dirty="0"/>
              <a:t>«САХАЛИНЕЦ»</a:t>
            </a:r>
            <a:endParaRPr lang="ru-RU" sz="3200" dirty="0"/>
          </a:p>
        </p:txBody>
      </p:sp>
      <p:pic>
        <p:nvPicPr>
          <p:cNvPr id="3" name="Рисунок 2" descr="http://2.bp.blogspot.com/-EGg8zOF9Gn0/U-VBH99SAyI/AAAAAAAAC6E/gob8ZK90Ym4/s1600/ain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0"/>
            <a:ext cx="2786082" cy="21431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Рисунок 3" descr="https://i.mycdn.me/image?id=837003912124&amp;t=35&amp;plc=WEB&amp;tkn=*ZGjAsN7WcQK8v8GXI9SVRZQ34x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42852"/>
            <a:ext cx="2928958" cy="2286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http://nailizakon.com/fotogalereya/city14_n/nevelsk/bulvar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3071834" cy="292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http://mw2.google.com/mw-panoramio/photos/medium/3637517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876"/>
            <a:ext cx="3857652" cy="2428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ект   (2)\Открытое мероприятие\20171024_16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86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865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  встрече  с  сахалинским   писателем-краеведом  С. </a:t>
            </a:r>
            <a:r>
              <a:rPr lang="ru-RU" dirty="0" err="1"/>
              <a:t>Федорчуком</a:t>
            </a:r>
            <a:r>
              <a:rPr lang="ru-RU"/>
              <a:t>   27.10. </a:t>
            </a:r>
            <a:r>
              <a:rPr lang="ru-RU" dirty="0"/>
              <a:t>2017 г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ект   (2)\Фотографии\20180228_1205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29518" y="-2214602"/>
            <a:ext cx="25603200" cy="15959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52"/>
            <a:ext cx="878684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Сказочный остров.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Живу на Сахалине я.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краю штормов  и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бурь.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Люблю я с детства море, шепот волн.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Манящую его лазурь.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остров сказочно   чудесен,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склонах сопок дремлют эльфы,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в море, в царстве Посейдона,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Звучат мотивы новых песен.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Живет повсюду сказка здесь.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Драконы прячутся на сопках.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гномы бегают по тропкам.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феи добрые бывают здесь.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в этой сказке становлюсь добрее,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Душой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светлею,в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жизни красоту ищу.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 каждым годом, становясь взрослее,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больше остров сказочный люблю.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Ю.Кемешева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0_696d_eb6c853c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42852"/>
            <a:ext cx="5000660" cy="6576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42852"/>
            <a:ext cx="892971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много в мире стран огромных,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самая большая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Любимая моя страна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Россеюшка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великая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Красива ты и велика,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Горда </a:t>
            </a:r>
            <a:r>
              <a:rPr 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непобедима.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Берёзки, реки, тополя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Объединившие нас воедино.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Люблю её от всей души,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россияне любят тоже</a:t>
            </a:r>
            <a:endParaRPr lang="ru-RU" sz="1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Мы, взрослые и малыши,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Ведь все мы так похожи.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Россия-родина моя,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 наша, Мать-земля.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Излечит и печаль, и горе,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радости подарит море.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Историей своей горда,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Пережила ты радости и горе.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Захватчиков не выжила Орда,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остальные сгинули в позоре.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сколько ни пытались все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Пройти по русской полосе.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Разбить, убить, завоевать,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так не может просто быть,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русские свою Россию,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Могли отдать, врагу сгубить.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величава среди всех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географии просторов.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тобой у нас всегда успех,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у врагов одно лишь горе.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Богатства в недрах всех не </a:t>
            </a:r>
            <a:r>
              <a:rPr kumimoji="0" 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исчесть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нефть, и золото в них есть.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Силён и горд</a:t>
            </a:r>
            <a:r>
              <a:rPr kumimoji="0" lang="ru-RU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ней весь  народ,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чтит наш добрый </a:t>
            </a:r>
            <a:r>
              <a:rPr kumimoji="0" 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триколор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 любимая моя,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душе всегда моей живёт.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Ю.Рочева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14290"/>
            <a:ext cx="5143536" cy="65008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214282" y="118646"/>
            <a:ext cx="8929718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Любимый      город.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Невельск-город мой любимый.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Счастье есть родиться здесь.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Уголок природы милый,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Горы, море, остров весь.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Море   ласково   нам   шепчет,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Волны к  берегу   ссылая,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 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брекватор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сивучам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Привет   свой  посылая.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Громады сопок высятся  над  морем,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Величием  и красотой  полны.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высотки  море  кажется  лишь полем,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волны  просто  белые цветы.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МацюкВероника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72066" y="2928934"/>
            <a:ext cx="378621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 Невельск.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 берегу  волной  широкой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Раскинулся  красивый град.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Живут улыбчивые люди там,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Добры в  нем   все:  и стар, и млад.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Невельск-город  славный,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Стоит так  чинно  среди гор.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 гербе наш символ сивуч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Кричит  весенний громкий ор.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Сияет солнце ярко  в  небе.</a:t>
            </a: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ветер  мчится по волнам.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Сказать хочу, что, где б ты ни был,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 возвращайся в гости к нам!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Тебя мы  встретить очень рады,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 скромный город приезжай.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сивучи поют всем серенады,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город- настоящий рай.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Рочева Юлия 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14290"/>
            <a:ext cx="48768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929066"/>
            <a:ext cx="48768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428604"/>
            <a:ext cx="8786874" cy="53553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Лекторская группа « Сахалинец» образована  в  2016 -2017 учебном году. </a:t>
            </a:r>
          </a:p>
          <a:p>
            <a:endParaRPr lang="ru-RU" dirty="0"/>
          </a:p>
          <a:p>
            <a:r>
              <a:rPr lang="ru-RU" dirty="0"/>
              <a:t>За истекший период времени </a:t>
            </a:r>
          </a:p>
          <a:p>
            <a:r>
              <a:rPr lang="ru-RU" dirty="0"/>
              <a:t>А)подготовлены   лекции   « Этот загадочный народ </a:t>
            </a:r>
            <a:r>
              <a:rPr lang="ru-RU" dirty="0" err="1"/>
              <a:t>айну</a:t>
            </a:r>
            <a:r>
              <a:rPr lang="ru-RU" dirty="0"/>
              <a:t>» ( охват 11 классов )  , « Бородатые жители Курил» (  охвачено 5 классов),  « Эпоха </a:t>
            </a:r>
            <a:r>
              <a:rPr lang="ru-RU" dirty="0" err="1"/>
              <a:t>Карафуто</a:t>
            </a:r>
            <a:r>
              <a:rPr lang="ru-RU" dirty="0"/>
              <a:t> на Сахалине»   ( охват  9  классов),   « </a:t>
            </a:r>
            <a:r>
              <a:rPr lang="ru-RU" dirty="0" err="1"/>
              <a:t>Хонто</a:t>
            </a:r>
            <a:r>
              <a:rPr lang="ru-RU" dirty="0"/>
              <a:t> в период   </a:t>
            </a:r>
            <a:r>
              <a:rPr lang="ru-RU" dirty="0" err="1"/>
              <a:t>Карафуто</a:t>
            </a:r>
            <a:r>
              <a:rPr lang="ru-RU" dirty="0"/>
              <a:t> и после него» ,  проведены  классные часы  в начальном, среднем  и старшем звене.</a:t>
            </a:r>
          </a:p>
          <a:p>
            <a:r>
              <a:rPr lang="ru-RU" dirty="0"/>
              <a:t>Б) встреча с писателем –краеведом  С. </a:t>
            </a:r>
            <a:r>
              <a:rPr lang="ru-RU" dirty="0" err="1"/>
              <a:t>Федорчуком</a:t>
            </a:r>
            <a:r>
              <a:rPr lang="ru-RU" dirty="0"/>
              <a:t>  27.10.2017г(подарок </a:t>
            </a:r>
            <a:r>
              <a:rPr lang="ru-RU" dirty="0" err="1"/>
              <a:t>писателя-книга</a:t>
            </a:r>
            <a:r>
              <a:rPr lang="ru-RU" dirty="0"/>
              <a:t>  « Русские на </a:t>
            </a:r>
            <a:r>
              <a:rPr lang="ru-RU" dirty="0" err="1"/>
              <a:t>Карафуто</a:t>
            </a:r>
            <a:r>
              <a:rPr lang="ru-RU" dirty="0"/>
              <a:t>»)</a:t>
            </a:r>
          </a:p>
          <a:p>
            <a:r>
              <a:rPr lang="ru-RU" dirty="0"/>
              <a:t>В) посещение  « Литературно-художественного музея Книги А. Чехова  « Остров Сахалин»  - март 2018г</a:t>
            </a:r>
          </a:p>
          <a:p>
            <a:r>
              <a:rPr lang="ru-RU" dirty="0"/>
              <a:t>Г) Участие в  областном конкурсе проектной деятельности «Моя малая родина»-ноябрь  2017г</a:t>
            </a:r>
          </a:p>
          <a:p>
            <a:r>
              <a:rPr lang="ru-RU" dirty="0"/>
              <a:t>Д)участие в игре» Юный краевед»-  18 ноября 2018г</a:t>
            </a:r>
          </a:p>
          <a:p>
            <a:r>
              <a:rPr lang="ru-RU" dirty="0"/>
              <a:t>Е)  Участие  в  районном  семинаре  руководящих кадров 28.02.2018г  .  Творческий отчет участника муниципального  конкурса проектно-исследовательской деятельности « Старт в будущее», участника областного конкурса  проектно- исследовательской деятельности «  Мир вокруг  нас».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  (2)\Фотографии\DSC_1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150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143644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экскурсии  в « Литературно-художественный музей Книги А.П.Чехова « Остров Сахалин»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  (2)\Фотографии\DSC_1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  (2)\Фотографии\DSC_1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  (2)\Фотографии\DSC_1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  (2)\Фотографии\DSC_1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  (2)\Фотографии\DSC_1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3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8645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течение 1 четверти проведена лекция « Этот загадочный народ   </a:t>
            </a:r>
            <a:r>
              <a:rPr lang="ru-RU" dirty="0" err="1"/>
              <a:t>айну</a:t>
            </a:r>
            <a:r>
              <a:rPr lang="ru-RU" dirty="0"/>
              <a:t>» для  обучающихся  средних и старших классов  . Лекция « Бородатые  жители Курильских островов  и Сахалина» для   обучающихся  начальных классов.</a:t>
            </a:r>
          </a:p>
        </p:txBody>
      </p:sp>
    </p:spTree>
    <p:extLst>
      <p:ext uri="{BB962C8B-B14F-4D97-AF65-F5344CB8AC3E}">
        <p14:creationId xmlns:p14="http://schemas.microsoft.com/office/powerpoint/2010/main" val="28275769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95</TotalTime>
  <Words>661</Words>
  <Application>Microsoft Office PowerPoint</Application>
  <PresentationFormat>Экран (4:3)</PresentationFormat>
  <Paragraphs>106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Director</cp:lastModifiedBy>
  <cp:revision>51</cp:revision>
  <dcterms:created xsi:type="dcterms:W3CDTF">2018-02-17T12:07:38Z</dcterms:created>
  <dcterms:modified xsi:type="dcterms:W3CDTF">2022-04-22T01:54:39Z</dcterms:modified>
</cp:coreProperties>
</file>