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56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A29-389B-441C-AE01-16C860E125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51E6-807E-4F63-892F-AD649AC6C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4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A29-389B-441C-AE01-16C860E125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51E6-807E-4F63-892F-AD649AC6C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A29-389B-441C-AE01-16C860E125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51E6-807E-4F63-892F-AD649AC6C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7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A29-389B-441C-AE01-16C860E125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51E6-807E-4F63-892F-AD649AC6C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7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A29-389B-441C-AE01-16C860E125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51E6-807E-4F63-892F-AD649AC6C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2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A29-389B-441C-AE01-16C860E125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51E6-807E-4F63-892F-AD649AC6C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0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A29-389B-441C-AE01-16C860E125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51E6-807E-4F63-892F-AD649AC6C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6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A29-389B-441C-AE01-16C860E125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51E6-807E-4F63-892F-AD649AC6C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7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A29-389B-441C-AE01-16C860E125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51E6-807E-4F63-892F-AD649AC6C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1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A29-389B-441C-AE01-16C860E125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51E6-807E-4F63-892F-AD649AC6C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1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A29-389B-441C-AE01-16C860E125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51E6-807E-4F63-892F-AD649AC6C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8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6FA29-389B-441C-AE01-16C860E125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651E6-807E-4F63-892F-AD649AC6C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Изображать можно пятном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86" t="19019" r="36489" b="22578"/>
          <a:stretch/>
        </p:blipFill>
        <p:spPr>
          <a:xfrm>
            <a:off x="2753868" y="1414758"/>
            <a:ext cx="6684264" cy="50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5380" r="3440" b="6687"/>
          <a:stretch/>
        </p:blipFill>
        <p:spPr>
          <a:xfrm>
            <a:off x="1636776" y="312491"/>
            <a:ext cx="8723376" cy="6189029"/>
          </a:xfrm>
        </p:spPr>
      </p:pic>
    </p:spTree>
    <p:extLst>
      <p:ext uri="{BB962C8B-B14F-4D97-AF65-F5344CB8AC3E}">
        <p14:creationId xmlns:p14="http://schemas.microsoft.com/office/powerpoint/2010/main" val="32923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56" y="219456"/>
            <a:ext cx="6638544" cy="6638544"/>
          </a:xfrm>
        </p:spPr>
      </p:pic>
    </p:spTree>
    <p:extLst>
      <p:ext uri="{BB962C8B-B14F-4D97-AF65-F5344CB8AC3E}">
        <p14:creationId xmlns:p14="http://schemas.microsoft.com/office/powerpoint/2010/main" val="30022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0791" r="6749" b="21031"/>
          <a:stretch/>
        </p:blipFill>
        <p:spPr>
          <a:xfrm>
            <a:off x="1792224" y="900852"/>
            <a:ext cx="7818120" cy="5272336"/>
          </a:xfrm>
        </p:spPr>
      </p:pic>
    </p:spTree>
    <p:extLst>
      <p:ext uri="{BB962C8B-B14F-4D97-AF65-F5344CB8AC3E}">
        <p14:creationId xmlns:p14="http://schemas.microsoft.com/office/powerpoint/2010/main" val="30021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1" y="500422"/>
            <a:ext cx="11031623" cy="5822845"/>
          </a:xfrm>
        </p:spPr>
      </p:pic>
    </p:spTree>
    <p:extLst>
      <p:ext uri="{BB962C8B-B14F-4D97-AF65-F5344CB8AC3E}">
        <p14:creationId xmlns:p14="http://schemas.microsoft.com/office/powerpoint/2010/main" val="16311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31484"/>
            <a:ext cx="9052560" cy="6035040"/>
          </a:xfrm>
        </p:spPr>
      </p:pic>
    </p:spTree>
    <p:extLst>
      <p:ext uri="{BB962C8B-B14F-4D97-AF65-F5344CB8AC3E}">
        <p14:creationId xmlns:p14="http://schemas.microsoft.com/office/powerpoint/2010/main" val="3454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Изображать можно пятном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Изображать можно пятном</dc:title>
  <dc:creator>User</dc:creator>
  <cp:lastModifiedBy>User</cp:lastModifiedBy>
  <cp:revision>3</cp:revision>
  <dcterms:created xsi:type="dcterms:W3CDTF">2022-10-12T07:22:18Z</dcterms:created>
  <dcterms:modified xsi:type="dcterms:W3CDTF">2022-10-12T07:36:00Z</dcterms:modified>
</cp:coreProperties>
</file>