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9" r:id="rId4"/>
    <p:sldId id="260" r:id="rId5"/>
    <p:sldId id="269" r:id="rId6"/>
    <p:sldId id="261" r:id="rId7"/>
    <p:sldId id="270" r:id="rId8"/>
    <p:sldId id="262" r:id="rId9"/>
    <p:sldId id="263" r:id="rId10"/>
    <p:sldId id="264" r:id="rId11"/>
    <p:sldId id="266" r:id="rId12"/>
    <p:sldId id="268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0A822-C123-47C5-94C6-502E66867023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B96A-5086-4812-A803-401C070DC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0A822-C123-47C5-94C6-502E66867023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B96A-5086-4812-A803-401C070DC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0A822-C123-47C5-94C6-502E66867023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B96A-5086-4812-A803-401C070DCAD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0A822-C123-47C5-94C6-502E66867023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B96A-5086-4812-A803-401C070DCAD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0A822-C123-47C5-94C6-502E66867023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B96A-5086-4812-A803-401C070DC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0A822-C123-47C5-94C6-502E66867023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B96A-5086-4812-A803-401C070DCAD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0A822-C123-47C5-94C6-502E66867023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B96A-5086-4812-A803-401C070DC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0A822-C123-47C5-94C6-502E66867023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B96A-5086-4812-A803-401C070DC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0A822-C123-47C5-94C6-502E66867023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B96A-5086-4812-A803-401C070DC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0A822-C123-47C5-94C6-502E66867023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B96A-5086-4812-A803-401C070DCAD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0A822-C123-47C5-94C6-502E66867023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4B96A-5086-4812-A803-401C070DCAD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400A822-C123-47C5-94C6-502E66867023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D24B96A-5086-4812-A803-401C070DCAD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Квест</a:t>
            </a:r>
            <a:r>
              <a:rPr lang="ru-RU" dirty="0" smtClean="0"/>
              <a:t>-игра: «Мой </a:t>
            </a:r>
            <a:r>
              <a:rPr lang="ru-RU" dirty="0"/>
              <a:t>край – </a:t>
            </a:r>
            <a:r>
              <a:rPr lang="ru-RU" dirty="0" smtClean="0"/>
              <a:t>Башкортостан» </a:t>
            </a:r>
            <a:r>
              <a:rPr lang="ru-RU" dirty="0"/>
              <a:t>для </a:t>
            </a:r>
            <a:r>
              <a:rPr lang="ru-RU" dirty="0" smtClean="0"/>
              <a:t> детей подготовительной </a:t>
            </a:r>
            <a:r>
              <a:rPr lang="ru-RU" dirty="0"/>
              <a:t>к школе </a:t>
            </a:r>
            <a:r>
              <a:rPr lang="ru-RU" dirty="0" smtClean="0"/>
              <a:t>группе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4725144"/>
            <a:ext cx="4640560" cy="1473200"/>
          </a:xfrm>
        </p:spPr>
        <p:txBody>
          <a:bodyPr/>
          <a:lstStyle/>
          <a:p>
            <a:r>
              <a:rPr lang="ru-RU" dirty="0"/>
              <a:t>Выполнили у</a:t>
            </a:r>
            <a:r>
              <a:rPr lang="ru-RU" dirty="0" smtClean="0"/>
              <a:t>читель-логопед</a:t>
            </a:r>
            <a:r>
              <a:rPr lang="ru-RU" dirty="0"/>
              <a:t>: </a:t>
            </a:r>
            <a:r>
              <a:rPr lang="ru-RU" dirty="0" err="1"/>
              <a:t>Гайнуллина</a:t>
            </a:r>
            <a:r>
              <a:rPr lang="ru-RU" dirty="0"/>
              <a:t> А.Ф. </a:t>
            </a:r>
            <a:r>
              <a:rPr lang="ru-RU" dirty="0" smtClean="0"/>
              <a:t>,</a:t>
            </a:r>
            <a:r>
              <a:rPr lang="ru-RU" dirty="0" err="1" smtClean="0"/>
              <a:t>Залиева</a:t>
            </a:r>
            <a:r>
              <a:rPr lang="ru-RU" dirty="0" smtClean="0"/>
              <a:t> </a:t>
            </a:r>
            <a:r>
              <a:rPr lang="ru-RU" dirty="0"/>
              <a:t>И.С.</a:t>
            </a:r>
          </a:p>
        </p:txBody>
      </p:sp>
    </p:spTree>
    <p:extLst>
      <p:ext uri="{BB962C8B-B14F-4D97-AF65-F5344CB8AC3E}">
        <p14:creationId xmlns:p14="http://schemas.microsoft.com/office/powerpoint/2010/main" val="104673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ru-RU" dirty="0"/>
              <a:t>Центр книги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5358"/>
            <a:ext cx="3316447" cy="453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30717"/>
            <a:ext cx="3096344" cy="464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45201" y="1307497"/>
            <a:ext cx="3395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Эпос «Урал Батыр»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8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театра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392488" cy="287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6254" r="6077" b="3068"/>
          <a:stretch/>
        </p:blipFill>
        <p:spPr bwMode="auto">
          <a:xfrm>
            <a:off x="4644008" y="4077072"/>
            <a:ext cx="4363553" cy="253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08920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33723" y="1772816"/>
            <a:ext cx="1347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Курай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90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84976" cy="658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799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94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Республика Башкортостан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56" y="2420888"/>
            <a:ext cx="510033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86" y="2420888"/>
            <a:ext cx="3456384" cy="212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50751"/>
            <a:ext cx="2094098" cy="221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9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ru-RU" dirty="0"/>
              <a:t>Центр конструирования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068960"/>
            <a:ext cx="446449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16" y="3068960"/>
            <a:ext cx="4189671" cy="316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90640" y="1988840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Гора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Янгантау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60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/>
          <a:lstStyle/>
          <a:p>
            <a:r>
              <a:rPr lang="ru-RU" dirty="0"/>
              <a:t>Центр речевой коррекции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14597" r="53336" b="31982"/>
          <a:stretch/>
        </p:blipFill>
        <p:spPr bwMode="auto">
          <a:xfrm>
            <a:off x="251520" y="1700808"/>
            <a:ext cx="3744416" cy="346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8"/>
          <a:stretch/>
        </p:blipFill>
        <p:spPr bwMode="auto">
          <a:xfrm>
            <a:off x="4211960" y="2492896"/>
            <a:ext cx="468052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1218" y="1445161"/>
            <a:ext cx="31020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Капова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Пещера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Шульган-Таш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93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340769"/>
            <a:ext cx="4392487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29269"/>
            <a:ext cx="453650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98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/>
          <a:lstStyle/>
          <a:p>
            <a:r>
              <a:rPr lang="ru-RU" dirty="0"/>
              <a:t>Центр коммуникации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40124"/>
            <a:ext cx="576064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/>
          <a:stretch/>
        </p:blipFill>
        <p:spPr bwMode="auto">
          <a:xfrm>
            <a:off x="6237027" y="2636912"/>
            <a:ext cx="2864421" cy="312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1484783"/>
            <a:ext cx="3376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Башкирский мёд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36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331236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12" y="2276872"/>
            <a:ext cx="433035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86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ru-RU" dirty="0"/>
              <a:t>Центр движения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9913"/>
            <a:ext cx="4392488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432048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65247" y="2132856"/>
            <a:ext cx="43269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Красноусольские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минеральные источники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57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30432"/>
          </a:xfrm>
        </p:spPr>
        <p:txBody>
          <a:bodyPr/>
          <a:lstStyle/>
          <a:p>
            <a:r>
              <a:rPr lang="ru-RU" dirty="0"/>
              <a:t>Центр творчества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70916"/>
            <a:ext cx="3816424" cy="450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62" y="2568428"/>
            <a:ext cx="2841104" cy="387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458362"/>
            <a:ext cx="4227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Памятник Салавату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Юлаеву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44" y="2280260"/>
            <a:ext cx="2097087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2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97</TotalTime>
  <Words>66</Words>
  <Application>Microsoft Office PowerPoint</Application>
  <PresentationFormat>Экран (4:3)</PresentationFormat>
  <Paragraphs>19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Волна</vt:lpstr>
      <vt:lpstr>Квест-игра: «Мой край – Башкортостан» для  детей подготовительной к школе группе</vt:lpstr>
      <vt:lpstr>Республика Башкортостан</vt:lpstr>
      <vt:lpstr>Центр конструирования</vt:lpstr>
      <vt:lpstr>Центр речевой коррекции </vt:lpstr>
      <vt:lpstr>Презентация PowerPoint</vt:lpstr>
      <vt:lpstr>Центр коммуникации</vt:lpstr>
      <vt:lpstr>Презентация PowerPoint</vt:lpstr>
      <vt:lpstr>Центр движения</vt:lpstr>
      <vt:lpstr>Центр творчества</vt:lpstr>
      <vt:lpstr>Центр книги</vt:lpstr>
      <vt:lpstr>Центр театра</vt:lpstr>
      <vt:lpstr>Презентация PowerPoint</vt:lpstr>
      <vt:lpstr>Спасибо за внимание!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Квест-игра: «Мой край – Башкортостан для подготовительной к школе группе»</dc:title>
  <dc:creator>RePack by Diakov</dc:creator>
  <cp:lastModifiedBy>RePack by Diakov</cp:lastModifiedBy>
  <cp:revision>13</cp:revision>
  <dcterms:created xsi:type="dcterms:W3CDTF">2023-11-18T14:36:09Z</dcterms:created>
  <dcterms:modified xsi:type="dcterms:W3CDTF">2023-11-19T10:57:04Z</dcterms:modified>
</cp:coreProperties>
</file>