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esProps" Target="presProps.xml" /><Relationship Id="rId17" Type="http://schemas.openxmlformats.org/officeDocument/2006/relationships/tableStyles" Target="tableStyles.xml" /><Relationship Id="rId1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583497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7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1583497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9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27913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7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583497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7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7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Shape 105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" name="Shape 105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</p:spPr>
      </p:sp>
      <p:sp>
        <p:nvSpPr>
          <p:cNvPr id="7" name="Shape 106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1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2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063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064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065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066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7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7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9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/>
            </a:fld>
            <a:endParaRPr lang="ru-RU"/>
          </a:p>
        </p:txBody>
      </p:sp>
      <p:sp>
        <p:nvSpPr>
          <p:cNvPr id="20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1619018" y="6356350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21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 flipH="0" flipV="0">
            <a:off x="1673292" y="598365"/>
            <a:ext cx="10104980" cy="3321538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ru-RU"/>
              <a:t>РАЗВИТИЕ ВНУТРЕННЕЙ СИСТЕМЫ ОЦЕНКИ КАЧЕСТВА ОБРАЗОВАНИЯ </a:t>
            </a:r>
            <a:br>
              <a:rPr lang="ru-RU"/>
            </a:br>
            <a:r>
              <a:rPr lang="ru-RU" sz="4800" i="1">
                <a:latin typeface="Times New Roman"/>
                <a:ea typeface="Times New Roman"/>
                <a:cs typeface="Times New Roman"/>
              </a:rPr>
              <a:t>(ВСОКО)</a:t>
            </a:r>
            <a:endParaRPr i="1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 flipH="0" flipV="0">
            <a:off x="1771922" y="5018942"/>
            <a:ext cx="8999903" cy="775432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75000" lnSpcReduction="5000"/>
          </a:bodyPr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с</a:t>
            </a:r>
            <a:r>
              <a:rPr lang="ru-RU">
                <a:solidFill>
                  <a:schemeClr val="tx1"/>
                </a:solidFill>
              </a:rPr>
              <a:t>о</a:t>
            </a:r>
            <a:r>
              <a:rPr lang="ru-RU">
                <a:solidFill>
                  <a:schemeClr val="tx1"/>
                </a:solidFill>
              </a:rPr>
              <a:t>ставила: учитель технологии Истопленникова С.А.</a:t>
            </a:r>
            <a:endParaRPr lang="ru-RU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МАОУ сош № 25 г.Уссурийска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bject 5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556894">
              <a:lnSpc>
                <a:spcPct val="100000"/>
              </a:lnSpc>
              <a:spcBef>
                <a:spcPts val="104"/>
              </a:spcBef>
              <a:defRPr/>
            </a:pPr>
            <a:r>
              <a:rPr spc="-164"/>
              <a:t>Современны</a:t>
            </a:r>
            <a:r>
              <a:rPr spc="-135"/>
              <a:t>е</a:t>
            </a:r>
            <a:r>
              <a:rPr spc="-113"/>
              <a:t> </a:t>
            </a:r>
            <a:r>
              <a:rPr spc="-264"/>
              <a:t>под</a:t>
            </a:r>
            <a:r>
              <a:rPr spc="-284"/>
              <a:t>х</a:t>
            </a:r>
            <a:r>
              <a:rPr spc="-274"/>
              <a:t>од</a:t>
            </a:r>
            <a:r>
              <a:rPr spc="-369"/>
              <a:t>ы</a:t>
            </a:r>
            <a:r>
              <a:rPr spc="-104"/>
              <a:t> </a:t>
            </a:r>
            <a:r>
              <a:rPr spc="90"/>
              <a:t>к</a:t>
            </a:r>
            <a:r>
              <a:rPr spc="-99"/>
              <a:t> </a:t>
            </a:r>
            <a:r>
              <a:rPr spc="-113"/>
              <a:t>оцен</a:t>
            </a:r>
            <a:r>
              <a:rPr spc="-124"/>
              <a:t>к</a:t>
            </a:r>
            <a:r>
              <a:rPr spc="-69"/>
              <a:t>е</a:t>
            </a:r>
            <a:r>
              <a:rPr spc="-90"/>
              <a:t> </a:t>
            </a:r>
            <a:r>
              <a:rPr spc="-339"/>
              <a:t>у</a:t>
            </a:r>
            <a:r>
              <a:rPr spc="-174"/>
              <a:t>чебных</a:t>
            </a:r>
            <a:r>
              <a:rPr spc="-104"/>
              <a:t> </a:t>
            </a:r>
            <a:r>
              <a:rPr spc="-270"/>
              <a:t>до</a:t>
            </a:r>
            <a:r>
              <a:rPr spc="-180"/>
              <a:t>с</a:t>
            </a:r>
            <a:r>
              <a:rPr spc="-129"/>
              <a:t>ти</a:t>
            </a:r>
            <a:r>
              <a:rPr spc="-184"/>
              <a:t>ж</a:t>
            </a:r>
            <a:r>
              <a:rPr spc="-124"/>
              <a:t>ений</a:t>
            </a:r>
            <a:endParaRPr/>
          </a:p>
        </p:txBody>
      </p:sp>
      <p:sp>
        <p:nvSpPr>
          <p:cNvPr id="5" name="object 8" hidden="0"/>
          <p:cNvSpPr txBox="1"/>
          <p:nvPr isPhoto="0" userDrawn="0"/>
        </p:nvSpPr>
        <p:spPr bwMode="auto">
          <a:xfrm>
            <a:off x="6493509" y="2039491"/>
            <a:ext cx="4504558" cy="4281077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17974" indent="-305908">
              <a:lnSpc>
                <a:spcPct val="100000"/>
              </a:lnSpc>
              <a:spcBef>
                <a:spcPts val="104"/>
              </a:spcBef>
              <a:buFont typeface="Arial"/>
              <a:buChar char="•"/>
              <a:tabLst>
                <a:tab pos="469899" algn="l"/>
                <a:tab pos="470533" algn="l"/>
              </a:tabLst>
              <a:defRPr/>
            </a:pPr>
            <a:r>
              <a:rPr sz="2000" b="1" spc="-159">
                <a:solidFill>
                  <a:schemeClr val="tx1"/>
                </a:solidFill>
                <a:latin typeface="Arial"/>
                <a:cs typeface="Arial"/>
              </a:rPr>
              <a:t>Соде</a:t>
            </a:r>
            <a:r>
              <a:rPr sz="2000" b="1" spc="-169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000" b="1" spc="-45">
                <a:solidFill>
                  <a:schemeClr val="tx1"/>
                </a:solidFill>
                <a:latin typeface="Arial"/>
                <a:cs typeface="Arial"/>
              </a:rPr>
              <a:t>жание</a:t>
            </a:r>
            <a:r>
              <a:rPr sz="20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8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000" b="1" spc="-45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000" b="1" spc="-18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28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000" b="1" spc="-4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203">
                <a:solidFill>
                  <a:schemeClr val="tx1"/>
                </a:solidFill>
                <a:latin typeface="Arial"/>
                <a:cs typeface="Arial"/>
              </a:rPr>
              <a:t>д</a:t>
            </a:r>
            <a:r>
              <a:rPr sz="2000" b="1" spc="-20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44">
                <a:solidFill>
                  <a:schemeClr val="tx1"/>
                </a:solidFill>
                <a:latin typeface="Arial"/>
                <a:cs typeface="Arial"/>
              </a:rPr>
              <a:t>лжно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469899">
              <a:lnSpc>
                <a:spcPct val="100000"/>
              </a:lnSpc>
              <a:defRPr/>
            </a:pPr>
            <a:r>
              <a:rPr sz="2000" b="1" spc="-129">
                <a:solidFill>
                  <a:schemeClr val="tx1"/>
                </a:solidFill>
                <a:latin typeface="Arial"/>
                <a:cs typeface="Arial"/>
              </a:rPr>
              <a:t>со</a:t>
            </a:r>
            <a:r>
              <a:rPr sz="2000" b="1" spc="-12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4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174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2000" b="1" spc="-12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000" b="1" spc="-10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000" b="1" spc="-14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174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2000" b="1" spc="-113">
                <a:solidFill>
                  <a:schemeClr val="tx1"/>
                </a:solidFill>
                <a:latin typeface="Arial"/>
                <a:cs typeface="Arial"/>
              </a:rPr>
              <a:t>ов</a:t>
            </a:r>
            <a:r>
              <a:rPr sz="2000" b="1" spc="-94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000" b="1" spc="-199">
                <a:solidFill>
                  <a:schemeClr val="tx1"/>
                </a:solidFill>
                <a:latin typeface="Arial"/>
                <a:cs typeface="Arial"/>
              </a:rPr>
              <a:t>ть</a:t>
            </a:r>
            <a:r>
              <a:rPr sz="2000" b="1" spc="-4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35">
                <a:solidFill>
                  <a:schemeClr val="tx1"/>
                </a:solidFill>
                <a:latin typeface="Arial"/>
                <a:cs typeface="Arial"/>
              </a:rPr>
              <a:t>соде</a:t>
            </a:r>
            <a:r>
              <a:rPr sz="2000" b="1" spc="-15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000" b="1" spc="-54">
                <a:solidFill>
                  <a:schemeClr val="tx1"/>
                </a:solidFill>
                <a:latin typeface="Arial"/>
                <a:cs typeface="Arial"/>
              </a:rPr>
              <a:t>жанию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469899">
              <a:lnSpc>
                <a:spcPct val="100000"/>
              </a:lnSpc>
              <a:defRPr/>
            </a:pPr>
            <a:r>
              <a:rPr sz="2000" b="1" spc="-214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000" b="1" spc="-109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2000" b="1" spc="-7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000" b="1" spc="-94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2000" b="1" spc="-109">
                <a:solidFill>
                  <a:schemeClr val="tx1"/>
                </a:solidFill>
                <a:latin typeface="Arial"/>
                <a:cs typeface="Arial"/>
              </a:rPr>
              <a:t>ной</a:t>
            </a:r>
            <a:r>
              <a:rPr sz="2000" b="1" spc="-4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ди</a:t>
            </a:r>
            <a:r>
              <a:rPr sz="2000" b="1" spc="-139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000" b="1" spc="-119">
                <a:solidFill>
                  <a:schemeClr val="tx1"/>
                </a:solidFill>
                <a:latin typeface="Arial"/>
                <a:cs typeface="Arial"/>
              </a:rPr>
              <a:t>ц</a:t>
            </a:r>
            <a:r>
              <a:rPr sz="2000" b="1" spc="-139">
                <a:solidFill>
                  <a:schemeClr val="tx1"/>
                </a:solidFill>
                <a:latin typeface="Arial"/>
                <a:cs typeface="Arial"/>
              </a:rPr>
              <a:t>иплины.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317974" marR="5079" indent="-305908">
              <a:lnSpc>
                <a:spcPct val="100000"/>
              </a:lnSpc>
              <a:buFont typeface="Arial"/>
              <a:buChar char="•"/>
              <a:tabLst>
                <a:tab pos="469899" algn="l"/>
                <a:tab pos="470533" algn="l"/>
              </a:tabLst>
              <a:defRPr/>
            </a:pPr>
            <a:r>
              <a:rPr sz="2000" b="1" spc="-109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2000" b="1" spc="-9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000" b="1" spc="-13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80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2000" b="1" spc="-169">
                <a:solidFill>
                  <a:schemeClr val="tx1"/>
                </a:solidFill>
                <a:latin typeface="Arial"/>
                <a:cs typeface="Arial"/>
              </a:rPr>
              <a:t>х</a:t>
            </a:r>
            <a:r>
              <a:rPr sz="2000" b="1" spc="-129">
                <a:solidFill>
                  <a:schemeClr val="tx1"/>
                </a:solidFill>
                <a:latin typeface="Arial"/>
                <a:cs typeface="Arial"/>
              </a:rPr>
              <a:t>одим</a:t>
            </a:r>
            <a:r>
              <a:rPr sz="2000" b="1" spc="-11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19">
                <a:solidFill>
                  <a:schemeClr val="tx1"/>
                </a:solidFill>
                <a:latin typeface="Arial"/>
                <a:cs typeface="Arial"/>
              </a:rPr>
              <a:t>вкл</a:t>
            </a:r>
            <a:r>
              <a:rPr sz="2000" b="1" spc="-184">
                <a:solidFill>
                  <a:schemeClr val="tx1"/>
                </a:solidFill>
                <a:latin typeface="Arial"/>
                <a:cs typeface="Arial"/>
              </a:rPr>
              <a:t>ю</a:t>
            </a:r>
            <a:r>
              <a:rPr sz="2000" b="1" spc="-109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ение</a:t>
            </a:r>
            <a:r>
              <a:rPr sz="2000" b="1" spc="-3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35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2000" b="1" spc="-5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8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000" b="1" spc="-45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000" b="1" spc="-129">
                <a:solidFill>
                  <a:schemeClr val="tx1"/>
                </a:solidFill>
                <a:latin typeface="Arial"/>
                <a:cs typeface="Arial"/>
              </a:rPr>
              <a:t>ты  </a:t>
            </a:r>
            <a:r>
              <a:rPr sz="2000" b="1" spc="-18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16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80">
                <a:solidFill>
                  <a:schemeClr val="tx1"/>
                </a:solidFill>
                <a:latin typeface="Arial"/>
                <a:cs typeface="Arial"/>
              </a:rPr>
              <a:t>ль</a:t>
            </a:r>
            <a:r>
              <a:rPr sz="2000" b="1" spc="-164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4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94">
                <a:solidFill>
                  <a:schemeClr val="tx1"/>
                </a:solidFill>
                <a:latin typeface="Arial"/>
                <a:cs typeface="Arial"/>
              </a:rPr>
              <a:t>наиб</a:t>
            </a:r>
            <a:r>
              <a:rPr sz="2000" b="1" spc="-11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лее</a:t>
            </a:r>
            <a:r>
              <a:rPr sz="20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94">
                <a:solidFill>
                  <a:schemeClr val="tx1"/>
                </a:solidFill>
                <a:latin typeface="Arial"/>
                <a:cs typeface="Arial"/>
              </a:rPr>
              <a:t>важных</a:t>
            </a:r>
            <a:r>
              <a:rPr sz="2000" b="1" spc="-38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84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2000" b="1" spc="-77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000" b="1" spc="-104">
                <a:solidFill>
                  <a:schemeClr val="tx1"/>
                </a:solidFill>
                <a:latin typeface="Arial"/>
                <a:cs typeface="Arial"/>
              </a:rPr>
              <a:t>зов</a:t>
            </a:r>
            <a:r>
              <a:rPr sz="2000" b="1" spc="-154">
                <a:solidFill>
                  <a:schemeClr val="tx1"/>
                </a:solidFill>
                <a:latin typeface="Arial"/>
                <a:cs typeface="Arial"/>
              </a:rPr>
              <a:t>ы</a:t>
            </a:r>
            <a:r>
              <a:rPr sz="2000" b="1" spc="-84">
                <a:solidFill>
                  <a:schemeClr val="tx1"/>
                </a:solidFill>
                <a:latin typeface="Arial"/>
                <a:cs typeface="Arial"/>
              </a:rPr>
              <a:t>х  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знаний,</a:t>
            </a:r>
            <a:r>
              <a:rPr sz="2000" b="1" spc="-6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84">
                <a:solidFill>
                  <a:schemeClr val="tx1"/>
                </a:solidFill>
                <a:latin typeface="Arial"/>
                <a:cs typeface="Arial"/>
              </a:rPr>
              <a:t>выражающих</a:t>
            </a:r>
            <a:r>
              <a:rPr sz="2000" b="1" spc="-6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24">
                <a:solidFill>
                  <a:schemeClr val="tx1"/>
                </a:solidFill>
                <a:latin typeface="Arial"/>
                <a:cs typeface="Arial"/>
              </a:rPr>
              <a:t>сущность,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469899">
              <a:lnSpc>
                <a:spcPct val="100000"/>
              </a:lnSpc>
              <a:defRPr/>
            </a:pPr>
            <a:r>
              <a:rPr sz="2000" b="1" spc="-129">
                <a:solidFill>
                  <a:schemeClr val="tx1"/>
                </a:solidFill>
                <a:latin typeface="Arial"/>
                <a:cs typeface="Arial"/>
              </a:rPr>
              <a:t>соде</a:t>
            </a:r>
            <a:r>
              <a:rPr sz="2000" b="1" spc="-15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000" b="1" spc="-4">
                <a:solidFill>
                  <a:schemeClr val="tx1"/>
                </a:solidFill>
                <a:latin typeface="Arial"/>
                <a:cs typeface="Arial"/>
              </a:rPr>
              <a:t>ж</a:t>
            </a:r>
            <a:r>
              <a:rPr sz="2000" b="1" spc="-14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ние,</a:t>
            </a:r>
            <a:r>
              <a:rPr sz="20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9">
                <a:solidFill>
                  <a:schemeClr val="tx1"/>
                </a:solidFill>
                <a:latin typeface="Arial"/>
                <a:cs typeface="Arial"/>
              </a:rPr>
              <a:t>з</a:t>
            </a:r>
            <a:r>
              <a:rPr sz="2000" b="1" spc="-34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000" b="1" spc="38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2000" b="1" spc="-124">
                <a:solidFill>
                  <a:schemeClr val="tx1"/>
                </a:solidFill>
                <a:latin typeface="Arial"/>
                <a:cs typeface="Arial"/>
              </a:rPr>
              <a:t>он</a:t>
            </a:r>
            <a:r>
              <a:rPr sz="2000" b="1" spc="-169">
                <a:solidFill>
                  <a:schemeClr val="tx1"/>
                </a:solidFill>
                <a:latin typeface="Arial"/>
                <a:cs typeface="Arial"/>
              </a:rPr>
              <a:t>ы</a:t>
            </a:r>
            <a:r>
              <a:rPr sz="20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90">
                <a:solidFill>
                  <a:schemeClr val="tx1"/>
                </a:solidFill>
                <a:latin typeface="Arial"/>
                <a:cs typeface="Arial"/>
              </a:rPr>
              <a:t>и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469899">
              <a:lnSpc>
                <a:spcPct val="100000"/>
              </a:lnSpc>
              <a:defRPr/>
            </a:pPr>
            <a:r>
              <a:rPr sz="2000" b="1" spc="-84">
                <a:solidFill>
                  <a:schemeClr val="tx1"/>
                </a:solidFill>
                <a:latin typeface="Arial"/>
                <a:cs typeface="Arial"/>
              </a:rPr>
              <a:t>закономерности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469899">
              <a:lnSpc>
                <a:spcPct val="100000"/>
              </a:lnSpc>
              <a:defRPr/>
            </a:pPr>
            <a:r>
              <a:rPr sz="2000" b="1" spc="-90">
                <a:solidFill>
                  <a:schemeClr val="tx1"/>
                </a:solidFill>
                <a:latin typeface="Arial"/>
                <a:cs typeface="Arial"/>
              </a:rPr>
              <a:t>рассматриваемых</a:t>
            </a:r>
            <a:r>
              <a:rPr sz="2000" b="1" spc="-77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24">
                <a:solidFill>
                  <a:schemeClr val="tx1"/>
                </a:solidFill>
                <a:latin typeface="Arial"/>
                <a:cs typeface="Arial"/>
              </a:rPr>
              <a:t>явлений.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317974" indent="-305908">
              <a:lnSpc>
                <a:spcPct val="100000"/>
              </a:lnSpc>
              <a:buFont typeface="Arial"/>
              <a:buChar char="•"/>
              <a:tabLst>
                <a:tab pos="469899" algn="l"/>
                <a:tab pos="470533" algn="l"/>
              </a:tabLst>
              <a:defRPr/>
            </a:pPr>
            <a:r>
              <a:rPr sz="2000" b="1" spc="23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2000" b="1" spc="-34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000" b="1" spc="-135">
                <a:solidFill>
                  <a:schemeClr val="tx1"/>
                </a:solidFill>
                <a:latin typeface="Arial"/>
                <a:cs typeface="Arial"/>
              </a:rPr>
              <a:t>жды</a:t>
            </a:r>
            <a:r>
              <a:rPr sz="2000" b="1" spc="-94">
                <a:solidFill>
                  <a:schemeClr val="tx1"/>
                </a:solidFill>
                <a:latin typeface="Arial"/>
                <a:cs typeface="Arial"/>
              </a:rPr>
              <a:t>й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214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000" b="1" spc="-109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2000" b="1" spc="-7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000" b="1" spc="-94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2000" b="1" spc="-119">
                <a:solidFill>
                  <a:schemeClr val="tx1"/>
                </a:solidFill>
                <a:latin typeface="Arial"/>
                <a:cs typeface="Arial"/>
              </a:rPr>
              <a:t>ный</a:t>
            </a:r>
            <a:r>
              <a:rPr sz="2000" b="1" spc="-5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77">
                <a:solidFill>
                  <a:schemeClr val="tx1"/>
                </a:solidFill>
                <a:latin typeface="Arial"/>
                <a:cs typeface="Arial"/>
              </a:rPr>
              <a:t>э</a:t>
            </a:r>
            <a:r>
              <a:rPr sz="2000" b="1" spc="-109">
                <a:solidFill>
                  <a:schemeClr val="tx1"/>
                </a:solidFill>
                <a:latin typeface="Arial"/>
                <a:cs typeface="Arial"/>
              </a:rPr>
              <a:t>лем</a:t>
            </a:r>
            <a:r>
              <a:rPr sz="2000" b="1" spc="-10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000" b="1" spc="-139">
                <a:solidFill>
                  <a:schemeClr val="tx1"/>
                </a:solidFill>
                <a:latin typeface="Arial"/>
                <a:cs typeface="Arial"/>
              </a:rPr>
              <a:t>нт</a:t>
            </a:r>
            <a:r>
              <a:rPr sz="20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203">
                <a:solidFill>
                  <a:schemeClr val="tx1"/>
                </a:solidFill>
                <a:latin typeface="Arial"/>
                <a:cs typeface="Arial"/>
              </a:rPr>
              <a:t>д</a:t>
            </a:r>
            <a:r>
              <a:rPr sz="2000" b="1" spc="-214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59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2000" b="1" spc="-194">
                <a:solidFill>
                  <a:schemeClr val="tx1"/>
                </a:solidFill>
                <a:latin typeface="Arial"/>
                <a:cs typeface="Arial"/>
              </a:rPr>
              <a:t>ж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ен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469899">
              <a:lnSpc>
                <a:spcPct val="100000"/>
              </a:lnSpc>
              <a:defRPr/>
            </a:pPr>
            <a:r>
              <a:rPr sz="2000" b="1" spc="-104">
                <a:solidFill>
                  <a:schemeClr val="tx1"/>
                </a:solidFill>
                <a:latin typeface="Arial"/>
                <a:cs typeface="Arial"/>
              </a:rPr>
              <a:t>имет</a:t>
            </a:r>
            <a:r>
              <a:rPr sz="2000" b="1" spc="-104">
                <a:solidFill>
                  <a:schemeClr val="tx1"/>
                </a:solidFill>
                <a:latin typeface="Arial"/>
                <a:cs typeface="Arial"/>
              </a:rPr>
              <a:t>ь</a:t>
            </a:r>
            <a:r>
              <a:rPr sz="2000" b="1" spc="-77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23">
                <a:solidFill>
                  <a:schemeClr val="tx1"/>
                </a:solidFill>
                <a:latin typeface="Arial"/>
                <a:cs typeface="Arial"/>
              </a:rPr>
              <a:t>не</a:t>
            </a:r>
            <a:r>
              <a:rPr sz="2000" b="1" spc="-45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80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69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000" b="1" spc="-119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000" b="1" spc="-174">
                <a:solidFill>
                  <a:schemeClr val="tx1"/>
                </a:solidFill>
                <a:latin typeface="Arial"/>
                <a:cs typeface="Arial"/>
              </a:rPr>
              <a:t>ю</a:t>
            </a:r>
            <a:r>
              <a:rPr sz="20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249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000" b="1" spc="-99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000" b="1" spc="-9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000" b="1" spc="-99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000" b="1" spc="-129">
                <a:solidFill>
                  <a:schemeClr val="tx1"/>
                </a:solidFill>
                <a:latin typeface="Arial"/>
                <a:cs typeface="Arial"/>
              </a:rPr>
              <a:t>дненн</a:t>
            </a:r>
            <a:r>
              <a:rPr sz="2000" b="1" spc="-129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000" b="1" spc="-69">
                <a:solidFill>
                  <a:schemeClr val="tx1"/>
                </a:solidFill>
                <a:latin typeface="Arial"/>
                <a:cs typeface="Arial"/>
              </a:rPr>
              <a:t>ю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469899" marR="5079">
              <a:lnSpc>
                <a:spcPct val="100000"/>
              </a:lnSpc>
              <a:spcBef>
                <a:spcPts val="4"/>
              </a:spcBef>
              <a:defRPr/>
            </a:pPr>
            <a:r>
              <a:rPr sz="2000" b="1" spc="-59">
                <a:solidFill>
                  <a:schemeClr val="tx1"/>
                </a:solidFill>
                <a:latin typeface="Arial"/>
                <a:cs typeface="Arial"/>
              </a:rPr>
              <a:t>ме</a:t>
            </a:r>
            <a:r>
              <a:rPr sz="2000" b="1" spc="-7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000" b="1" spc="-219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000" b="1" spc="-77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199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000" b="1" spc="-264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дно</a:t>
            </a:r>
            <a:r>
              <a:rPr sz="2000" b="1" spc="-104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000" b="1" spc="-109">
                <a:solidFill>
                  <a:schemeClr val="tx1"/>
                </a:solidFill>
                <a:latin typeface="Arial"/>
                <a:cs typeface="Arial"/>
              </a:rPr>
              <a:t>ти,</a:t>
            </a:r>
            <a:r>
              <a:rPr sz="2000" b="1" spc="-6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34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2000" b="1" spc="-144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8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6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000" b="1" spc="-109">
                <a:solidFill>
                  <a:schemeClr val="tx1"/>
                </a:solidFill>
                <a:latin typeface="Arial"/>
                <a:cs typeface="Arial"/>
              </a:rPr>
              <a:t>ую  </a:t>
            </a:r>
            <a:r>
              <a:rPr sz="2000" b="1" spc="-90">
                <a:solidFill>
                  <a:schemeClr val="tx1"/>
                </a:solidFill>
                <a:latin typeface="Arial"/>
                <a:cs typeface="Arial"/>
              </a:rPr>
              <a:t>не</a:t>
            </a:r>
            <a:r>
              <a:rPr sz="2000" b="1" spc="-104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159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2000" b="1" spc="-169">
                <a:solidFill>
                  <a:schemeClr val="tx1"/>
                </a:solidFill>
                <a:latin typeface="Arial"/>
                <a:cs typeface="Arial"/>
              </a:rPr>
              <a:t>х</a:t>
            </a:r>
            <a:r>
              <a:rPr sz="2000" b="1" spc="-129">
                <a:solidFill>
                  <a:schemeClr val="tx1"/>
                </a:solidFill>
                <a:latin typeface="Arial"/>
                <a:cs typeface="Arial"/>
              </a:rPr>
              <a:t>одим</a:t>
            </a:r>
            <a:r>
              <a:rPr sz="2000" b="1" spc="-11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214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000" b="1" spc="-109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2000" b="1" spc="-135">
                <a:solidFill>
                  <a:schemeClr val="tx1"/>
                </a:solidFill>
                <a:latin typeface="Arial"/>
                <a:cs typeface="Arial"/>
              </a:rPr>
              <a:t>ит</a:t>
            </a:r>
            <a:r>
              <a:rPr sz="2000" b="1" spc="-194">
                <a:solidFill>
                  <a:schemeClr val="tx1"/>
                </a:solidFill>
                <a:latin typeface="Arial"/>
                <a:cs typeface="Arial"/>
              </a:rPr>
              <a:t>ы</a:t>
            </a:r>
            <a:r>
              <a:rPr sz="2000" b="1" spc="-90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2000" b="1" spc="-69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000" b="1" spc="-199">
                <a:solidFill>
                  <a:schemeClr val="tx1"/>
                </a:solidFill>
                <a:latin typeface="Arial"/>
                <a:cs typeface="Arial"/>
              </a:rPr>
              <a:t>ть</a:t>
            </a:r>
            <a:r>
              <a:rPr sz="2000" b="1" spc="-6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35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2000" b="1" spc="-5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135">
                <a:solidFill>
                  <a:schemeClr val="tx1"/>
                </a:solidFill>
                <a:latin typeface="Arial"/>
                <a:cs typeface="Arial"/>
              </a:rPr>
              <a:t>про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ц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000" b="1" spc="-74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000" b="1" spc="-99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000" b="1" spc="-28">
                <a:solidFill>
                  <a:schemeClr val="tx1"/>
                </a:solidFill>
                <a:latin typeface="Arial"/>
                <a:cs typeface="Arial"/>
              </a:rPr>
              <a:t>е  </a:t>
            </a:r>
            <a:r>
              <a:rPr sz="2000" b="1" spc="34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2000" b="1" spc="-149">
                <a:solidFill>
                  <a:schemeClr val="tx1"/>
                </a:solidFill>
                <a:latin typeface="Arial"/>
                <a:cs typeface="Arial"/>
              </a:rPr>
              <a:t>онтр</a:t>
            </a:r>
            <a:r>
              <a:rPr sz="2000" b="1" spc="-16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000" b="1" spc="-228">
                <a:solidFill>
                  <a:schemeClr val="tx1"/>
                </a:solidFill>
                <a:latin typeface="Arial"/>
                <a:cs typeface="Arial"/>
              </a:rPr>
              <a:t>ля</a:t>
            </a:r>
            <a:r>
              <a:rPr sz="2000" b="1" spc="-4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b="1" spc="-64">
                <a:solidFill>
                  <a:schemeClr val="tx1"/>
                </a:solidFill>
                <a:latin typeface="Arial"/>
                <a:cs typeface="Arial"/>
              </a:rPr>
              <a:t>знаний.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grpSp>
        <p:nvGrpSpPr>
          <p:cNvPr id="6" name="object 9" hidden="0"/>
          <p:cNvGrpSpPr/>
          <p:nvPr isPhoto="0" userDrawn="0"/>
        </p:nvGrpSpPr>
        <p:grpSpPr bwMode="auto">
          <a:xfrm>
            <a:off x="543996" y="2320416"/>
            <a:ext cx="3557269" cy="4057650"/>
            <a:chOff x="548385" y="2304032"/>
            <a:chExt cx="3557269" cy="4057650"/>
          </a:xfrm>
        </p:grpSpPr>
        <p:sp>
          <p:nvSpPr>
            <p:cNvPr id="7" name="object 10" hidden="0"/>
            <p:cNvSpPr/>
            <p:nvPr isPhoto="0" userDrawn="0"/>
          </p:nvSpPr>
          <p:spPr bwMode="auto">
            <a:xfrm>
              <a:off x="3683507" y="5478778"/>
              <a:ext cx="415924" cy="792479"/>
            </a:xfrm>
            <a:custGeom>
              <a:avLst/>
              <a:gdLst/>
              <a:ahLst/>
              <a:cxnLst/>
              <a:rect l="l" t="t" r="r" b="b"/>
              <a:pathLst>
                <a:path w="415925" h="792479" fill="norm" stroke="1" extrusionOk="0">
                  <a:moveTo>
                    <a:pt x="0" y="396240"/>
                  </a:moveTo>
                  <a:lnTo>
                    <a:pt x="207899" y="396240"/>
                  </a:lnTo>
                  <a:lnTo>
                    <a:pt x="207899" y="792327"/>
                  </a:lnTo>
                  <a:lnTo>
                    <a:pt x="415797" y="792327"/>
                  </a:lnTo>
                </a:path>
                <a:path w="415925" h="792479" fill="norm" stroke="1" extrusionOk="0">
                  <a:moveTo>
                    <a:pt x="0" y="396087"/>
                  </a:moveTo>
                  <a:lnTo>
                    <a:pt x="207899" y="396087"/>
                  </a:lnTo>
                  <a:lnTo>
                    <a:pt x="207899" y="0"/>
                  </a:lnTo>
                  <a:lnTo>
                    <a:pt x="415797" y="0"/>
                  </a:lnTo>
                </a:path>
              </a:pathLst>
            </a:custGeom>
            <a:grpFill/>
            <a:ln w="12192">
              <a:solidFill>
                <a:srgbClr val="528BC1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8" name="object 11" hidden="0"/>
            <p:cNvSpPr/>
            <p:nvPr isPhoto="0" userDrawn="0"/>
          </p:nvSpPr>
          <p:spPr bwMode="auto">
            <a:xfrm>
              <a:off x="1188717" y="4687822"/>
              <a:ext cx="415924" cy="1188720"/>
            </a:xfrm>
            <a:custGeom>
              <a:avLst/>
              <a:gdLst/>
              <a:ahLst/>
              <a:cxnLst/>
              <a:rect l="l" t="t" r="r" b="b"/>
              <a:pathLst>
                <a:path w="415925" h="1188720" fill="norm" stroke="1" extrusionOk="0">
                  <a:moveTo>
                    <a:pt x="0" y="0"/>
                  </a:moveTo>
                  <a:lnTo>
                    <a:pt x="207899" y="0"/>
                  </a:lnTo>
                  <a:lnTo>
                    <a:pt x="207899" y="1188288"/>
                  </a:lnTo>
                  <a:lnTo>
                    <a:pt x="415798" y="1188288"/>
                  </a:lnTo>
                </a:path>
              </a:pathLst>
            </a:custGeom>
            <a:grpFill/>
            <a:ln w="12192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9" name="object 12" hidden="0"/>
            <p:cNvSpPr/>
            <p:nvPr isPhoto="0" userDrawn="0"/>
          </p:nvSpPr>
          <p:spPr bwMode="auto">
            <a:xfrm>
              <a:off x="3683507" y="2310381"/>
              <a:ext cx="415924" cy="2377440"/>
            </a:xfrm>
            <a:custGeom>
              <a:avLst/>
              <a:gdLst/>
              <a:ahLst/>
              <a:cxnLst/>
              <a:rect l="l" t="t" r="r" b="b"/>
              <a:pathLst>
                <a:path w="415925" h="2377440" fill="norm" stroke="1" extrusionOk="0">
                  <a:moveTo>
                    <a:pt x="0" y="1188719"/>
                  </a:moveTo>
                  <a:lnTo>
                    <a:pt x="207899" y="1188719"/>
                  </a:lnTo>
                  <a:lnTo>
                    <a:pt x="207899" y="2377059"/>
                  </a:lnTo>
                  <a:lnTo>
                    <a:pt x="415797" y="2377059"/>
                  </a:lnTo>
                </a:path>
                <a:path w="415925" h="2377440" fill="norm" stroke="1" extrusionOk="0">
                  <a:moveTo>
                    <a:pt x="0" y="1188719"/>
                  </a:moveTo>
                  <a:lnTo>
                    <a:pt x="207899" y="1188719"/>
                  </a:lnTo>
                  <a:lnTo>
                    <a:pt x="207899" y="1584833"/>
                  </a:lnTo>
                  <a:lnTo>
                    <a:pt x="415797" y="1584833"/>
                  </a:lnTo>
                </a:path>
                <a:path w="415925" h="2377440" fill="norm" stroke="1" extrusionOk="0">
                  <a:moveTo>
                    <a:pt x="0" y="1188592"/>
                  </a:moveTo>
                  <a:lnTo>
                    <a:pt x="207899" y="1188592"/>
                  </a:lnTo>
                  <a:lnTo>
                    <a:pt x="207899" y="792479"/>
                  </a:lnTo>
                  <a:lnTo>
                    <a:pt x="415797" y="792479"/>
                  </a:lnTo>
                </a:path>
                <a:path w="415925" h="2377440" fill="norm" stroke="1" extrusionOk="0">
                  <a:moveTo>
                    <a:pt x="0" y="1188339"/>
                  </a:moveTo>
                  <a:lnTo>
                    <a:pt x="207899" y="1188339"/>
                  </a:lnTo>
                  <a:lnTo>
                    <a:pt x="207899" y="0"/>
                  </a:lnTo>
                  <a:lnTo>
                    <a:pt x="415797" y="0"/>
                  </a:lnTo>
                </a:path>
              </a:pathLst>
            </a:custGeom>
            <a:grpFill/>
            <a:ln w="12192">
              <a:solidFill>
                <a:srgbClr val="528BC1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0" name="object 13" hidden="0"/>
            <p:cNvSpPr/>
            <p:nvPr isPhoto="0" userDrawn="0"/>
          </p:nvSpPr>
          <p:spPr bwMode="auto">
            <a:xfrm>
              <a:off x="1188717" y="3499101"/>
              <a:ext cx="415924" cy="1188720"/>
            </a:xfrm>
            <a:custGeom>
              <a:avLst/>
              <a:gdLst/>
              <a:ahLst/>
              <a:cxnLst/>
              <a:rect l="l" t="t" r="r" b="b"/>
              <a:pathLst>
                <a:path w="415925" h="1188720" fill="norm" stroke="1" extrusionOk="0">
                  <a:moveTo>
                    <a:pt x="0" y="1188339"/>
                  </a:moveTo>
                  <a:lnTo>
                    <a:pt x="207899" y="1188339"/>
                  </a:lnTo>
                  <a:lnTo>
                    <a:pt x="207899" y="0"/>
                  </a:lnTo>
                  <a:lnTo>
                    <a:pt x="415798" y="0"/>
                  </a:lnTo>
                </a:path>
              </a:pathLst>
            </a:custGeom>
            <a:grpFill/>
            <a:ln w="12192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1" name="object 14" hidden="0"/>
            <p:cNvSpPr/>
            <p:nvPr isPhoto="0" userDrawn="0"/>
          </p:nvSpPr>
          <p:spPr bwMode="auto">
            <a:xfrm>
              <a:off x="554735" y="3019042"/>
              <a:ext cx="634365" cy="3336289"/>
            </a:xfrm>
            <a:custGeom>
              <a:avLst/>
              <a:gdLst/>
              <a:ahLst/>
              <a:cxnLst/>
              <a:rect l="l" t="t" r="r" b="b"/>
              <a:pathLst>
                <a:path w="634365" h="3336290" fill="norm" stroke="1" extrusionOk="0">
                  <a:moveTo>
                    <a:pt x="633983" y="0"/>
                  </a:moveTo>
                  <a:lnTo>
                    <a:pt x="0" y="0"/>
                  </a:lnTo>
                  <a:lnTo>
                    <a:pt x="0" y="3336036"/>
                  </a:lnTo>
                  <a:lnTo>
                    <a:pt x="633983" y="3336036"/>
                  </a:lnTo>
                  <a:lnTo>
                    <a:pt x="633983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2" name="object 15" hidden="0"/>
            <p:cNvSpPr/>
            <p:nvPr isPhoto="0" userDrawn="0"/>
          </p:nvSpPr>
          <p:spPr bwMode="auto">
            <a:xfrm>
              <a:off x="554735" y="3019042"/>
              <a:ext cx="634365" cy="3336289"/>
            </a:xfrm>
            <a:custGeom>
              <a:avLst/>
              <a:gdLst/>
              <a:ahLst/>
              <a:cxnLst/>
              <a:rect l="l" t="t" r="r" b="b"/>
              <a:pathLst>
                <a:path w="634365" h="3336290" fill="norm" stroke="1" extrusionOk="0">
                  <a:moveTo>
                    <a:pt x="0" y="3336036"/>
                  </a:moveTo>
                  <a:lnTo>
                    <a:pt x="633983" y="3336036"/>
                  </a:lnTo>
                  <a:lnTo>
                    <a:pt x="633983" y="0"/>
                  </a:lnTo>
                  <a:lnTo>
                    <a:pt x="0" y="0"/>
                  </a:lnTo>
                  <a:lnTo>
                    <a:pt x="0" y="3336036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object 16" hidden="0"/>
          <p:cNvSpPr txBox="1"/>
          <p:nvPr isPhoto="0" userDrawn="0"/>
        </p:nvSpPr>
        <p:spPr bwMode="auto">
          <a:xfrm>
            <a:off x="716380" y="3088715"/>
            <a:ext cx="302295" cy="3198962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699">
              <a:lnSpc>
                <a:spcPts val="2379"/>
              </a:lnSpc>
              <a:defRPr/>
            </a:pPr>
            <a:r>
              <a:rPr sz="2400" b="1" spc="-4">
                <a:solidFill>
                  <a:schemeClr val="tx1"/>
                </a:solidFill>
                <a:latin typeface="Calibri"/>
                <a:cs typeface="Calibri"/>
              </a:rPr>
              <a:t>Виды</a:t>
            </a:r>
            <a:r>
              <a:rPr sz="2400" b="1" spc="-38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spc="-4">
                <a:solidFill>
                  <a:schemeClr val="tx1"/>
                </a:solidFill>
                <a:latin typeface="Calibri"/>
                <a:cs typeface="Calibri"/>
              </a:rPr>
              <a:t>тестовых</a:t>
            </a:r>
            <a:r>
              <a:rPr sz="2400" b="1" spc="-28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b="1" spc="-4">
                <a:solidFill>
                  <a:schemeClr val="tx1"/>
                </a:solidFill>
                <a:latin typeface="Calibri"/>
                <a:cs typeface="Calibri"/>
              </a:rPr>
              <a:t>заданий</a:t>
            </a:r>
            <a:endParaRPr sz="24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4" name="object 17" hidden="0"/>
          <p:cNvGrpSpPr/>
          <p:nvPr isPhoto="0" userDrawn="0"/>
        </p:nvGrpSpPr>
        <p:grpSpPr bwMode="auto">
          <a:xfrm>
            <a:off x="1598420" y="3175760"/>
            <a:ext cx="2091688" cy="647064"/>
            <a:chOff x="1598420" y="3175760"/>
            <a:chExt cx="2091688" cy="647064"/>
          </a:xfrm>
        </p:grpSpPr>
        <p:sp>
          <p:nvSpPr>
            <p:cNvPr id="15" name="object 18" hidden="0"/>
            <p:cNvSpPr/>
            <p:nvPr isPhoto="0" userDrawn="0"/>
          </p:nvSpPr>
          <p:spPr bwMode="auto">
            <a:xfrm>
              <a:off x="1604772" y="3182110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2078736" y="0"/>
                  </a:moveTo>
                  <a:lnTo>
                    <a:pt x="0" y="0"/>
                  </a:lnTo>
                  <a:lnTo>
                    <a:pt x="0" y="633983"/>
                  </a:lnTo>
                  <a:lnTo>
                    <a:pt x="2078736" y="633983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6" name="object 19" hidden="0"/>
            <p:cNvSpPr/>
            <p:nvPr isPhoto="0" userDrawn="0"/>
          </p:nvSpPr>
          <p:spPr bwMode="auto">
            <a:xfrm>
              <a:off x="1604772" y="3182110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0" y="633983"/>
                  </a:moveTo>
                  <a:lnTo>
                    <a:pt x="2078736" y="633983"/>
                  </a:lnTo>
                  <a:lnTo>
                    <a:pt x="2078736" y="0"/>
                  </a:lnTo>
                  <a:lnTo>
                    <a:pt x="0" y="0"/>
                  </a:lnTo>
                  <a:lnTo>
                    <a:pt x="0" y="633983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7" name="object 20" hidden="0"/>
          <p:cNvSpPr txBox="1"/>
          <p:nvPr isPhoto="0" userDrawn="0"/>
        </p:nvSpPr>
        <p:spPr bwMode="auto">
          <a:xfrm>
            <a:off x="1604772" y="3182110"/>
            <a:ext cx="2079419" cy="428024"/>
          </a:xfrm>
          <a:prstGeom prst="rect">
            <a:avLst/>
          </a:prstGeom>
        </p:spPr>
        <p:txBody>
          <a:bodyPr vert="horz" wrap="square" lIns="0" tIns="153669" rIns="0" bIns="0" rtlCol="0">
            <a:spAutoFit/>
          </a:bodyPr>
          <a:lstStyle/>
          <a:p>
            <a:pPr marL="269874">
              <a:lnSpc>
                <a:spcPct val="100000"/>
              </a:lnSpc>
              <a:spcBef>
                <a:spcPts val="1209"/>
              </a:spcBef>
              <a:defRPr/>
            </a:pP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Закрытого</a:t>
            </a:r>
            <a:r>
              <a:rPr sz="1800" b="1" spc="-38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типа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8" name="object 21" hidden="0"/>
          <p:cNvGrpSpPr/>
          <p:nvPr isPhoto="0" userDrawn="0"/>
        </p:nvGrpSpPr>
        <p:grpSpPr bwMode="auto">
          <a:xfrm>
            <a:off x="4093209" y="1987041"/>
            <a:ext cx="2091688" cy="647064"/>
            <a:chOff x="4093209" y="1987041"/>
            <a:chExt cx="2091688" cy="647064"/>
          </a:xfrm>
        </p:grpSpPr>
        <p:sp>
          <p:nvSpPr>
            <p:cNvPr id="19" name="object 22" hidden="0"/>
            <p:cNvSpPr/>
            <p:nvPr isPhoto="0" userDrawn="0"/>
          </p:nvSpPr>
          <p:spPr bwMode="auto">
            <a:xfrm>
              <a:off x="4099559" y="1993392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2078736" y="0"/>
                  </a:moveTo>
                  <a:lnTo>
                    <a:pt x="0" y="0"/>
                  </a:lnTo>
                  <a:lnTo>
                    <a:pt x="0" y="633984"/>
                  </a:lnTo>
                  <a:lnTo>
                    <a:pt x="2078736" y="633984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0" name="object 23" hidden="0"/>
            <p:cNvSpPr/>
            <p:nvPr isPhoto="0" userDrawn="0"/>
          </p:nvSpPr>
          <p:spPr bwMode="auto">
            <a:xfrm>
              <a:off x="4099559" y="1993392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0" y="633984"/>
                  </a:moveTo>
                  <a:lnTo>
                    <a:pt x="2078736" y="633984"/>
                  </a:lnTo>
                  <a:lnTo>
                    <a:pt x="2078736" y="0"/>
                  </a:lnTo>
                  <a:lnTo>
                    <a:pt x="0" y="0"/>
                  </a:lnTo>
                  <a:lnTo>
                    <a:pt x="0" y="633984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1" name="object 24" hidden="0"/>
          <p:cNvSpPr txBox="1"/>
          <p:nvPr isPhoto="0" userDrawn="0"/>
        </p:nvSpPr>
        <p:spPr bwMode="auto">
          <a:xfrm>
            <a:off x="4099559" y="1993392"/>
            <a:ext cx="2079384" cy="55756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716278" marR="193039" indent="-518158">
              <a:lnSpc>
                <a:spcPts val="1969"/>
              </a:lnSpc>
              <a:spcBef>
                <a:spcPts val="449"/>
              </a:spcBef>
              <a:defRPr/>
            </a:pP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Мн</a:t>
            </a:r>
            <a:r>
              <a:rPr sz="1800" b="1" spc="-19">
                <a:solidFill>
                  <a:schemeClr val="tx1"/>
                </a:solidFill>
                <a:latin typeface="Calibri"/>
                <a:cs typeface="Calibri"/>
              </a:rPr>
              <a:t>ож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е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ст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в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е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н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ный  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выбор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22" name="object 25" hidden="0"/>
          <p:cNvGrpSpPr/>
          <p:nvPr isPhoto="0" userDrawn="0"/>
        </p:nvGrpSpPr>
        <p:grpSpPr bwMode="auto">
          <a:xfrm>
            <a:off x="4093209" y="2779521"/>
            <a:ext cx="2091688" cy="647064"/>
            <a:chOff x="4093209" y="2779521"/>
            <a:chExt cx="2091688" cy="647064"/>
          </a:xfrm>
        </p:grpSpPr>
        <p:sp>
          <p:nvSpPr>
            <p:cNvPr id="23" name="object 26" hidden="0"/>
            <p:cNvSpPr/>
            <p:nvPr isPhoto="0" userDrawn="0"/>
          </p:nvSpPr>
          <p:spPr bwMode="auto">
            <a:xfrm>
              <a:off x="4099559" y="2785871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2078736" y="0"/>
                  </a:moveTo>
                  <a:lnTo>
                    <a:pt x="0" y="0"/>
                  </a:lnTo>
                  <a:lnTo>
                    <a:pt x="0" y="633984"/>
                  </a:lnTo>
                  <a:lnTo>
                    <a:pt x="2078736" y="633984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4" name="object 27" hidden="0"/>
            <p:cNvSpPr/>
            <p:nvPr isPhoto="0" userDrawn="0"/>
          </p:nvSpPr>
          <p:spPr bwMode="auto">
            <a:xfrm>
              <a:off x="4099559" y="2785871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0" y="633984"/>
                  </a:moveTo>
                  <a:lnTo>
                    <a:pt x="2078736" y="633984"/>
                  </a:lnTo>
                  <a:lnTo>
                    <a:pt x="2078736" y="0"/>
                  </a:lnTo>
                  <a:lnTo>
                    <a:pt x="0" y="0"/>
                  </a:lnTo>
                  <a:lnTo>
                    <a:pt x="0" y="633984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5" name="object 28" hidden="0"/>
          <p:cNvSpPr txBox="1"/>
          <p:nvPr isPhoto="0" userDrawn="0"/>
        </p:nvSpPr>
        <p:spPr bwMode="auto">
          <a:xfrm>
            <a:off x="4099559" y="2785871"/>
            <a:ext cx="2079384" cy="5524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algn="ctr">
              <a:lnSpc>
                <a:spcPts val="2064"/>
              </a:lnSpc>
              <a:spcBef>
                <a:spcPts val="219"/>
              </a:spcBef>
              <a:defRPr/>
            </a:pP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Альтернативный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ts val="2064"/>
              </a:lnSpc>
              <a:defRPr/>
            </a:pP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выбор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26" name="object 29" hidden="0"/>
          <p:cNvGrpSpPr/>
          <p:nvPr isPhoto="0" userDrawn="0"/>
        </p:nvGrpSpPr>
        <p:grpSpPr bwMode="auto">
          <a:xfrm>
            <a:off x="4093209" y="3572001"/>
            <a:ext cx="2091688" cy="647064"/>
            <a:chOff x="4093209" y="3572001"/>
            <a:chExt cx="2091688" cy="647064"/>
          </a:xfrm>
        </p:grpSpPr>
        <p:sp>
          <p:nvSpPr>
            <p:cNvPr id="27" name="object 30" hidden="0"/>
            <p:cNvSpPr/>
            <p:nvPr isPhoto="0" userDrawn="0"/>
          </p:nvSpPr>
          <p:spPr bwMode="auto">
            <a:xfrm>
              <a:off x="4099559" y="3578351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2078736" y="0"/>
                  </a:moveTo>
                  <a:lnTo>
                    <a:pt x="0" y="0"/>
                  </a:lnTo>
                  <a:lnTo>
                    <a:pt x="0" y="633984"/>
                  </a:lnTo>
                  <a:lnTo>
                    <a:pt x="2078736" y="633984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8" name="object 31" hidden="0"/>
            <p:cNvSpPr/>
            <p:nvPr isPhoto="0" userDrawn="0"/>
          </p:nvSpPr>
          <p:spPr bwMode="auto">
            <a:xfrm>
              <a:off x="4099559" y="3578351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0" y="633984"/>
                  </a:moveTo>
                  <a:lnTo>
                    <a:pt x="2078736" y="633984"/>
                  </a:lnTo>
                  <a:lnTo>
                    <a:pt x="2078736" y="0"/>
                  </a:lnTo>
                  <a:lnTo>
                    <a:pt x="0" y="0"/>
                  </a:lnTo>
                  <a:lnTo>
                    <a:pt x="0" y="633984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9" name="object 32" hidden="0"/>
          <p:cNvSpPr txBox="1"/>
          <p:nvPr isPhoto="0" userDrawn="0"/>
        </p:nvSpPr>
        <p:spPr bwMode="auto">
          <a:xfrm>
            <a:off x="4099559" y="3578351"/>
            <a:ext cx="2079419" cy="556930"/>
          </a:xfrm>
          <a:prstGeom prst="rect">
            <a:avLst/>
          </a:prstGeom>
        </p:spPr>
        <p:txBody>
          <a:bodyPr vert="horz" wrap="square" lIns="0" tIns="56514" rIns="0" bIns="0" rtlCol="0">
            <a:spAutoFit/>
          </a:bodyPr>
          <a:lstStyle/>
          <a:p>
            <a:pPr marL="396874" marR="346709" indent="-44449">
              <a:lnSpc>
                <a:spcPts val="1969"/>
              </a:lnSpc>
              <a:spcBef>
                <a:spcPts val="444"/>
              </a:spcBef>
              <a:defRPr/>
            </a:pPr>
            <a:r>
              <a:rPr sz="1800" b="1" spc="-109">
                <a:solidFill>
                  <a:schemeClr val="tx1"/>
                </a:solidFill>
                <a:latin typeface="Calibri"/>
                <a:cs typeface="Calibri"/>
              </a:rPr>
              <a:t>У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стано</a:t>
            </a:r>
            <a:r>
              <a:rPr sz="1800" b="1" spc="-14">
                <a:solidFill>
                  <a:schemeClr val="tx1"/>
                </a:solidFill>
                <a:latin typeface="Calibri"/>
                <a:cs typeface="Calibri"/>
              </a:rPr>
              <a:t>в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л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е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н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е 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соответств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ия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30" name="object 33" hidden="0"/>
          <p:cNvGrpSpPr/>
          <p:nvPr isPhoto="0" userDrawn="0"/>
        </p:nvGrpSpPr>
        <p:grpSpPr bwMode="auto">
          <a:xfrm>
            <a:off x="4093209" y="4364481"/>
            <a:ext cx="2091688" cy="647064"/>
            <a:chOff x="4093209" y="4364481"/>
            <a:chExt cx="2091688" cy="647064"/>
          </a:xfrm>
        </p:grpSpPr>
        <p:sp>
          <p:nvSpPr>
            <p:cNvPr id="31" name="object 34" hidden="0"/>
            <p:cNvSpPr/>
            <p:nvPr isPhoto="0" userDrawn="0"/>
          </p:nvSpPr>
          <p:spPr bwMode="auto">
            <a:xfrm>
              <a:off x="4099559" y="4370832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2078736" y="0"/>
                  </a:moveTo>
                  <a:lnTo>
                    <a:pt x="0" y="0"/>
                  </a:lnTo>
                  <a:lnTo>
                    <a:pt x="0" y="633983"/>
                  </a:lnTo>
                  <a:lnTo>
                    <a:pt x="2078736" y="633983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32" name="object 35" hidden="0"/>
            <p:cNvSpPr/>
            <p:nvPr isPhoto="0" userDrawn="0"/>
          </p:nvSpPr>
          <p:spPr bwMode="auto">
            <a:xfrm>
              <a:off x="4099559" y="4370832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0" y="633983"/>
                  </a:moveTo>
                  <a:lnTo>
                    <a:pt x="2078736" y="633983"/>
                  </a:lnTo>
                  <a:lnTo>
                    <a:pt x="2078736" y="0"/>
                  </a:lnTo>
                  <a:lnTo>
                    <a:pt x="0" y="0"/>
                  </a:lnTo>
                  <a:lnTo>
                    <a:pt x="0" y="633983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33" name="object 36" hidden="0"/>
          <p:cNvSpPr txBox="1"/>
          <p:nvPr isPhoto="0" userDrawn="0"/>
        </p:nvSpPr>
        <p:spPr bwMode="auto">
          <a:xfrm>
            <a:off x="4099559" y="4370832"/>
            <a:ext cx="2079384" cy="556930"/>
          </a:xfrm>
          <a:prstGeom prst="rect">
            <a:avLst/>
          </a:prstGeom>
        </p:spPr>
        <p:txBody>
          <a:bodyPr vert="horz" wrap="square" lIns="0" tIns="56514" rIns="0" bIns="0" rtlCol="0">
            <a:spAutoFit/>
          </a:bodyPr>
          <a:lstStyle/>
          <a:p>
            <a:pPr marL="13969" marR="8889" indent="337819">
              <a:lnSpc>
                <a:spcPts val="1969"/>
              </a:lnSpc>
              <a:spcBef>
                <a:spcPts val="444"/>
              </a:spcBef>
              <a:defRPr/>
            </a:pPr>
            <a:r>
              <a:rPr sz="1800" b="1" spc="-14">
                <a:solidFill>
                  <a:schemeClr val="tx1"/>
                </a:solidFill>
                <a:latin typeface="Calibri"/>
                <a:cs typeface="Calibri"/>
              </a:rPr>
              <a:t>Установление 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по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сл</a:t>
            </a:r>
            <a:r>
              <a:rPr sz="1800" b="1" spc="-19">
                <a:solidFill>
                  <a:schemeClr val="tx1"/>
                </a:solidFill>
                <a:latin typeface="Calibri"/>
                <a:cs typeface="Calibri"/>
              </a:rPr>
              <a:t>ед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ова</a:t>
            </a:r>
            <a:r>
              <a:rPr sz="1800" b="1" spc="-19">
                <a:solidFill>
                  <a:schemeClr val="tx1"/>
                </a:solidFill>
                <a:latin typeface="Calibri"/>
                <a:cs typeface="Calibri"/>
              </a:rPr>
              <a:t>те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льно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с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т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4" name="object 37" hidden="0"/>
          <p:cNvGrpSpPr/>
          <p:nvPr isPhoto="0" userDrawn="0"/>
        </p:nvGrpSpPr>
        <p:grpSpPr bwMode="auto">
          <a:xfrm>
            <a:off x="1598420" y="5551677"/>
            <a:ext cx="2091688" cy="647064"/>
            <a:chOff x="1598420" y="5551677"/>
            <a:chExt cx="2091688" cy="647064"/>
          </a:xfrm>
        </p:grpSpPr>
        <p:sp>
          <p:nvSpPr>
            <p:cNvPr id="35" name="object 38" hidden="0"/>
            <p:cNvSpPr/>
            <p:nvPr isPhoto="0" userDrawn="0"/>
          </p:nvSpPr>
          <p:spPr bwMode="auto">
            <a:xfrm>
              <a:off x="1604772" y="5558027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2078736" y="0"/>
                  </a:moveTo>
                  <a:lnTo>
                    <a:pt x="0" y="0"/>
                  </a:lnTo>
                  <a:lnTo>
                    <a:pt x="0" y="633984"/>
                  </a:lnTo>
                  <a:lnTo>
                    <a:pt x="2078736" y="633984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36" name="object 39" hidden="0"/>
            <p:cNvSpPr/>
            <p:nvPr isPhoto="0" userDrawn="0"/>
          </p:nvSpPr>
          <p:spPr bwMode="auto">
            <a:xfrm>
              <a:off x="1604772" y="5558027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4" fill="norm" stroke="1" extrusionOk="0">
                  <a:moveTo>
                    <a:pt x="0" y="633984"/>
                  </a:moveTo>
                  <a:lnTo>
                    <a:pt x="2078736" y="633984"/>
                  </a:lnTo>
                  <a:lnTo>
                    <a:pt x="2078736" y="0"/>
                  </a:lnTo>
                  <a:lnTo>
                    <a:pt x="0" y="0"/>
                  </a:lnTo>
                  <a:lnTo>
                    <a:pt x="0" y="633984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37" name="object 40" hidden="0"/>
          <p:cNvSpPr txBox="1"/>
          <p:nvPr isPhoto="0" userDrawn="0"/>
        </p:nvSpPr>
        <p:spPr bwMode="auto">
          <a:xfrm>
            <a:off x="1604772" y="5558027"/>
            <a:ext cx="2079384" cy="429295"/>
          </a:xfrm>
          <a:prstGeom prst="rect">
            <a:avLst/>
          </a:prstGeom>
        </p:spPr>
        <p:txBody>
          <a:bodyPr vert="horz" wrap="square" lIns="0" tIns="154939" rIns="0" bIns="0" rtlCol="0">
            <a:spAutoFit/>
          </a:bodyPr>
          <a:lstStyle/>
          <a:p>
            <a:pPr marL="259713">
              <a:lnSpc>
                <a:spcPct val="100000"/>
              </a:lnSpc>
              <a:spcBef>
                <a:spcPts val="1219"/>
              </a:spcBef>
              <a:defRPr/>
            </a:pP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Открытого</a:t>
            </a:r>
            <a:r>
              <a:rPr sz="1800" b="1" spc="-38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типа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38" name="object 41" hidden="0"/>
          <p:cNvGrpSpPr/>
          <p:nvPr isPhoto="0" userDrawn="0"/>
        </p:nvGrpSpPr>
        <p:grpSpPr bwMode="auto">
          <a:xfrm>
            <a:off x="4093209" y="5156960"/>
            <a:ext cx="2091688" cy="645158"/>
            <a:chOff x="4093209" y="5156960"/>
            <a:chExt cx="2091688" cy="645158"/>
          </a:xfrm>
        </p:grpSpPr>
        <p:sp>
          <p:nvSpPr>
            <p:cNvPr id="39" name="object 42" hidden="0"/>
            <p:cNvSpPr/>
            <p:nvPr isPhoto="0" userDrawn="0"/>
          </p:nvSpPr>
          <p:spPr bwMode="auto">
            <a:xfrm>
              <a:off x="4099559" y="5163310"/>
              <a:ext cx="2078988" cy="632458"/>
            </a:xfrm>
            <a:custGeom>
              <a:avLst/>
              <a:gdLst/>
              <a:ahLst/>
              <a:cxnLst/>
              <a:rect l="l" t="t" r="r" b="b"/>
              <a:pathLst>
                <a:path w="2078989" h="632460" fill="norm" stroke="1" extrusionOk="0">
                  <a:moveTo>
                    <a:pt x="2078736" y="0"/>
                  </a:moveTo>
                  <a:lnTo>
                    <a:pt x="0" y="0"/>
                  </a:lnTo>
                  <a:lnTo>
                    <a:pt x="0" y="632460"/>
                  </a:lnTo>
                  <a:lnTo>
                    <a:pt x="2078736" y="632460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40" name="object 43" hidden="0"/>
            <p:cNvSpPr/>
            <p:nvPr isPhoto="0" userDrawn="0"/>
          </p:nvSpPr>
          <p:spPr bwMode="auto">
            <a:xfrm>
              <a:off x="4099559" y="5163310"/>
              <a:ext cx="2078988" cy="632458"/>
            </a:xfrm>
            <a:custGeom>
              <a:avLst/>
              <a:gdLst/>
              <a:ahLst/>
              <a:cxnLst/>
              <a:rect l="l" t="t" r="r" b="b"/>
              <a:pathLst>
                <a:path w="2078989" h="632460" fill="norm" stroke="1" extrusionOk="0">
                  <a:moveTo>
                    <a:pt x="0" y="632460"/>
                  </a:moveTo>
                  <a:lnTo>
                    <a:pt x="2078736" y="632460"/>
                  </a:lnTo>
                  <a:lnTo>
                    <a:pt x="2078736" y="0"/>
                  </a:lnTo>
                  <a:lnTo>
                    <a:pt x="0" y="0"/>
                  </a:lnTo>
                  <a:lnTo>
                    <a:pt x="0" y="632460"/>
                  </a:lnTo>
                  <a:close/>
                </a:path>
              </a:pathLst>
            </a:custGeom>
            <a:grpFill/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41" name="object 44" hidden="0"/>
          <p:cNvSpPr txBox="1"/>
          <p:nvPr isPhoto="0" userDrawn="0"/>
        </p:nvSpPr>
        <p:spPr bwMode="auto">
          <a:xfrm>
            <a:off x="4099559" y="5163310"/>
            <a:ext cx="2079384" cy="5524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492759">
              <a:lnSpc>
                <a:spcPts val="2064"/>
              </a:lnSpc>
              <a:spcBef>
                <a:spcPts val="219"/>
              </a:spcBef>
              <a:defRPr/>
            </a:pP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Свободное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marL="481963">
              <a:lnSpc>
                <a:spcPts val="2064"/>
              </a:lnSpc>
              <a:defRPr/>
            </a:pP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изложение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42" name="object 45" hidden="0"/>
          <p:cNvGrpSpPr/>
          <p:nvPr isPhoto="0" userDrawn="0"/>
        </p:nvGrpSpPr>
        <p:grpSpPr bwMode="auto">
          <a:xfrm>
            <a:off x="4093463" y="5948170"/>
            <a:ext cx="2091054" cy="646429"/>
            <a:chOff x="4093463" y="5948170"/>
            <a:chExt cx="2091054" cy="646429"/>
          </a:xfrm>
        </p:grpSpPr>
        <p:sp>
          <p:nvSpPr>
            <p:cNvPr id="43" name="object 46" hidden="0"/>
            <p:cNvSpPr/>
            <p:nvPr isPhoto="0" userDrawn="0"/>
          </p:nvSpPr>
          <p:spPr bwMode="auto">
            <a:xfrm>
              <a:off x="4099559" y="5954266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5" fill="norm" stroke="1" extrusionOk="0">
                  <a:moveTo>
                    <a:pt x="2078736" y="0"/>
                  </a:moveTo>
                  <a:lnTo>
                    <a:pt x="0" y="0"/>
                  </a:lnTo>
                  <a:lnTo>
                    <a:pt x="0" y="633983"/>
                  </a:lnTo>
                  <a:lnTo>
                    <a:pt x="2078736" y="633983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44" name="object 47" hidden="0"/>
            <p:cNvSpPr/>
            <p:nvPr isPhoto="0" userDrawn="0"/>
          </p:nvSpPr>
          <p:spPr bwMode="auto">
            <a:xfrm>
              <a:off x="4099559" y="5954266"/>
              <a:ext cx="2078988" cy="634365"/>
            </a:xfrm>
            <a:custGeom>
              <a:avLst/>
              <a:gdLst/>
              <a:ahLst/>
              <a:cxnLst/>
              <a:rect l="l" t="t" r="r" b="b"/>
              <a:pathLst>
                <a:path w="2078989" h="634365" fill="norm" stroke="1" extrusionOk="0">
                  <a:moveTo>
                    <a:pt x="0" y="633983"/>
                  </a:moveTo>
                  <a:lnTo>
                    <a:pt x="2078736" y="633983"/>
                  </a:lnTo>
                  <a:lnTo>
                    <a:pt x="2078736" y="0"/>
                  </a:lnTo>
                  <a:lnTo>
                    <a:pt x="0" y="0"/>
                  </a:lnTo>
                  <a:lnTo>
                    <a:pt x="0" y="633983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45" name="object 48" hidden="0"/>
          <p:cNvSpPr txBox="1"/>
          <p:nvPr isPhoto="0" userDrawn="0"/>
        </p:nvSpPr>
        <p:spPr bwMode="auto">
          <a:xfrm>
            <a:off x="4099559" y="5954266"/>
            <a:ext cx="2079384" cy="429295"/>
          </a:xfrm>
          <a:prstGeom prst="rect">
            <a:avLst/>
          </a:prstGeom>
        </p:spPr>
        <p:txBody>
          <a:bodyPr vert="horz" wrap="square" lIns="0" tIns="154939" rIns="0" bIns="0" rtlCol="0">
            <a:spAutoFit/>
          </a:bodyPr>
          <a:lstStyle/>
          <a:p>
            <a:pPr marL="414654">
              <a:lnSpc>
                <a:spcPct val="100000"/>
              </a:lnSpc>
              <a:spcBef>
                <a:spcPts val="1219"/>
              </a:spcBef>
              <a:defRPr/>
            </a:pP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Дополнение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bject 6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1087138" y="304900"/>
            <a:ext cx="8865576" cy="583600"/>
          </a:xfrm>
          <a:prstGeom prst="rect">
            <a:avLst/>
          </a:prstGeom>
          <a:ln w="9144">
            <a:solidFill>
              <a:srgbClr val="F69240"/>
            </a:solidFill>
          </a:ln>
        </p:spPr>
        <p:txBody>
          <a:bodyPr vertOverflow="overflow" horzOverflow="clip" vert="horz" wrap="square" lIns="0" tIns="34924" rIns="0" bIns="0" numCol="1" spcCol="0" rtlCol="0" fromWordArt="0" anchor="ctr" anchorCtr="0" forceAA="0" upright="0" compatLnSpc="0">
            <a:noAutofit/>
          </a:bodyPr>
          <a:lstStyle/>
          <a:p>
            <a:pPr algn="ctr">
              <a:lnSpc>
                <a:spcPct val="100000"/>
              </a:lnSpc>
              <a:spcBef>
                <a:spcPts val="274"/>
              </a:spcBef>
              <a:defRPr/>
            </a:pPr>
            <a:r>
              <a:rPr lang="ru-RU" sz="3600" spc="-27">
                <a:solidFill>
                  <a:schemeClr val="tx1"/>
                </a:solidFill>
              </a:rPr>
              <a:t>        </a:t>
            </a:r>
            <a:r>
              <a:rPr sz="3600" spc="-28">
                <a:solidFill>
                  <a:schemeClr val="tx1"/>
                </a:solidFill>
              </a:rPr>
              <a:t>Конечный</a:t>
            </a:r>
            <a:r>
              <a:rPr sz="3600" spc="-149">
                <a:solidFill>
                  <a:schemeClr val="tx1"/>
                </a:solidFill>
              </a:rPr>
              <a:t> </a:t>
            </a:r>
            <a:r>
              <a:rPr sz="3600" spc="-38">
                <a:solidFill>
                  <a:schemeClr val="tx1"/>
                </a:solidFill>
              </a:rPr>
              <a:t>результат</a:t>
            </a:r>
            <a:r>
              <a:rPr sz="3600" spc="-144">
                <a:solidFill>
                  <a:schemeClr val="tx1"/>
                </a:solidFill>
              </a:rPr>
              <a:t> </a:t>
            </a:r>
            <a:r>
              <a:rPr sz="3600" spc="-9">
                <a:solidFill>
                  <a:schemeClr val="tx1"/>
                </a:solidFill>
              </a:rPr>
              <a:t>ВСОКО</a:t>
            </a:r>
            <a:endParaRPr sz="3600">
              <a:solidFill>
                <a:schemeClr val="tx1"/>
              </a:solidFill>
            </a:endParaRPr>
          </a:p>
        </p:txBody>
      </p:sp>
      <p:grpSp>
        <p:nvGrpSpPr>
          <p:cNvPr id="5" name="object 7" descr="" hidden="0"/>
          <p:cNvGrpSpPr/>
          <p:nvPr isPhoto="0" userDrawn="0"/>
        </p:nvGrpSpPr>
        <p:grpSpPr bwMode="auto">
          <a:xfrm>
            <a:off x="3700248" y="2893031"/>
            <a:ext cx="3558539" cy="1517013"/>
            <a:chOff x="4509000" y="2906257"/>
            <a:chExt cx="3558539" cy="1517013"/>
          </a:xfrm>
        </p:grpSpPr>
        <p:pic>
          <p:nvPicPr>
            <p:cNvPr id="6" name="object 8" descr="" hidden="0"/>
            <p:cNvPicPr/>
            <p:nvPr isPhoto="0" userDrawn="0"/>
          </p:nvPicPr>
          <p:blipFill>
            <a:blip r:embed="rId2"/>
            <a:stretch/>
          </p:blipFill>
          <p:spPr bwMode="auto">
            <a:xfrm>
              <a:off x="4509000" y="2906257"/>
              <a:ext cx="3558044" cy="1516397"/>
            </a:xfrm>
            <a:prstGeom prst="rect">
              <a:avLst/>
            </a:prstGeom>
          </p:spPr>
        </p:pic>
        <p:pic>
          <p:nvPicPr>
            <p:cNvPr id="7" name="object 9" descr="" hidden="0"/>
            <p:cNvPicPr/>
            <p:nvPr isPhoto="0" userDrawn="0"/>
          </p:nvPicPr>
          <p:blipFill>
            <a:blip r:embed="rId3"/>
            <a:stretch/>
          </p:blipFill>
          <p:spPr bwMode="auto">
            <a:xfrm>
              <a:off x="4634991" y="3028186"/>
              <a:ext cx="3306063" cy="1350263"/>
            </a:xfrm>
            <a:prstGeom prst="rect">
              <a:avLst/>
            </a:prstGeom>
          </p:spPr>
        </p:pic>
        <p:pic>
          <p:nvPicPr>
            <p:cNvPr id="8" name="object 10" descr="" hidden="0"/>
            <p:cNvPicPr/>
            <p:nvPr isPhoto="0" userDrawn="0"/>
          </p:nvPicPr>
          <p:blipFill>
            <a:blip r:embed="rId4"/>
            <a:stretch/>
          </p:blipFill>
          <p:spPr bwMode="auto">
            <a:xfrm>
              <a:off x="4559807" y="2924554"/>
              <a:ext cx="3456432" cy="1440180"/>
            </a:xfrm>
            <a:prstGeom prst="rect">
              <a:avLst/>
            </a:prstGeom>
          </p:spPr>
        </p:pic>
        <p:sp>
          <p:nvSpPr>
            <p:cNvPr id="9" name="object 11" descr="" hidden="0"/>
            <p:cNvSpPr/>
            <p:nvPr isPhoto="0" userDrawn="0"/>
          </p:nvSpPr>
          <p:spPr bwMode="auto">
            <a:xfrm>
              <a:off x="4559807" y="2924554"/>
              <a:ext cx="3456939" cy="1440180"/>
            </a:xfrm>
            <a:custGeom>
              <a:avLst/>
              <a:gdLst/>
              <a:ahLst/>
              <a:cxnLst/>
              <a:rect l="l" t="t" r="r" b="b"/>
              <a:pathLst>
                <a:path w="2592704" h="1440179" fill="norm" stroke="1" extrusionOk="0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30" y="0"/>
                  </a:lnTo>
                  <a:lnTo>
                    <a:pt x="2352294" y="0"/>
                  </a:lnTo>
                  <a:lnTo>
                    <a:pt x="2400675" y="4875"/>
                  </a:lnTo>
                  <a:lnTo>
                    <a:pt x="2445734" y="18859"/>
                  </a:lnTo>
                  <a:lnTo>
                    <a:pt x="2486507" y="40987"/>
                  </a:lnTo>
                  <a:lnTo>
                    <a:pt x="2522029" y="70294"/>
                  </a:lnTo>
                  <a:lnTo>
                    <a:pt x="2551336" y="105816"/>
                  </a:lnTo>
                  <a:lnTo>
                    <a:pt x="2573464" y="146589"/>
                  </a:lnTo>
                  <a:lnTo>
                    <a:pt x="2587448" y="191648"/>
                  </a:lnTo>
                  <a:lnTo>
                    <a:pt x="2592324" y="240030"/>
                  </a:lnTo>
                  <a:lnTo>
                    <a:pt x="2592324" y="1200150"/>
                  </a:lnTo>
                  <a:lnTo>
                    <a:pt x="2587448" y="1248531"/>
                  </a:lnTo>
                  <a:lnTo>
                    <a:pt x="2573464" y="1293590"/>
                  </a:lnTo>
                  <a:lnTo>
                    <a:pt x="2551336" y="1334363"/>
                  </a:lnTo>
                  <a:lnTo>
                    <a:pt x="2522029" y="1369885"/>
                  </a:lnTo>
                  <a:lnTo>
                    <a:pt x="2486507" y="1399192"/>
                  </a:lnTo>
                  <a:lnTo>
                    <a:pt x="2445734" y="1421320"/>
                  </a:lnTo>
                  <a:lnTo>
                    <a:pt x="2400675" y="1435304"/>
                  </a:lnTo>
                  <a:lnTo>
                    <a:pt x="2352294" y="1440180"/>
                  </a:lnTo>
                  <a:lnTo>
                    <a:pt x="240030" y="1440180"/>
                  </a:lnTo>
                  <a:lnTo>
                    <a:pt x="191648" y="1435304"/>
                  </a:lnTo>
                  <a:lnTo>
                    <a:pt x="146589" y="1421320"/>
                  </a:lnTo>
                  <a:lnTo>
                    <a:pt x="105816" y="1399192"/>
                  </a:lnTo>
                  <a:lnTo>
                    <a:pt x="70294" y="1369885"/>
                  </a:lnTo>
                  <a:lnTo>
                    <a:pt x="40987" y="1334363"/>
                  </a:lnTo>
                  <a:lnTo>
                    <a:pt x="18859" y="1293590"/>
                  </a:lnTo>
                  <a:lnTo>
                    <a:pt x="4875" y="1248531"/>
                  </a:lnTo>
                  <a:lnTo>
                    <a:pt x="0" y="1200150"/>
                  </a:lnTo>
                  <a:lnTo>
                    <a:pt x="0" y="240030"/>
                  </a:lnTo>
                  <a:close/>
                </a:path>
              </a:pathLst>
            </a:custGeom>
            <a:grpFill/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0" name="object 12" descr="" hidden="0"/>
          <p:cNvSpPr txBox="1"/>
          <p:nvPr isPhoto="0" userDrawn="0"/>
        </p:nvSpPr>
        <p:spPr bwMode="auto">
          <a:xfrm flipH="0" flipV="0">
            <a:off x="4115600" y="3044608"/>
            <a:ext cx="3065095" cy="1110930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marL="12064" marR="5079" indent="-3809" algn="ctr">
              <a:lnSpc>
                <a:spcPct val="120100"/>
              </a:lnSpc>
              <a:spcBef>
                <a:spcPts val="99"/>
              </a:spcBef>
              <a:defRPr/>
            </a:pPr>
            <a:r>
              <a:rPr sz="2000" b="1" spc="-9">
                <a:latin typeface="Times New Roman"/>
                <a:cs typeface="Times New Roman"/>
              </a:rPr>
              <a:t>качество</a:t>
            </a:r>
            <a:endParaRPr sz="2000" b="1" spc="-9">
              <a:latin typeface="Times New Roman"/>
              <a:cs typeface="Times New Roman"/>
            </a:endParaRPr>
          </a:p>
          <a:p>
            <a:pPr marL="12064" marR="5079" indent="-3809" algn="ctr">
              <a:lnSpc>
                <a:spcPct val="120100"/>
              </a:lnSpc>
              <a:spcBef>
                <a:spcPts val="99"/>
              </a:spcBef>
              <a:defRPr/>
            </a:pPr>
            <a:r>
              <a:rPr sz="2000" b="1" spc="-19">
                <a:latin typeface="Times New Roman"/>
                <a:cs typeface="Times New Roman"/>
              </a:rPr>
              <a:t>образовательного </a:t>
            </a:r>
            <a:r>
              <a:rPr sz="2000" b="1" spc="-9">
                <a:latin typeface="Times New Roman"/>
                <a:cs typeface="Times New Roman"/>
              </a:rPr>
              <a:t>процесса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1" name="object 19" descr="" hidden="0"/>
          <p:cNvGrpSpPr/>
          <p:nvPr isPhoto="0" userDrawn="0"/>
        </p:nvGrpSpPr>
        <p:grpSpPr bwMode="auto">
          <a:xfrm flipH="0" flipV="0">
            <a:off x="6997523" y="995015"/>
            <a:ext cx="3504529" cy="1593830"/>
            <a:chOff x="0" y="0"/>
            <a:chExt cx="3504529" cy="1593830"/>
          </a:xfrm>
        </p:grpSpPr>
        <p:pic>
          <p:nvPicPr>
            <p:cNvPr id="12" name="object 20" descr="" hidden="0"/>
            <p:cNvPicPr/>
            <p:nvPr isPhoto="0" userDrawn="0"/>
          </p:nvPicPr>
          <p:blipFill>
            <a:blip r:embed="rId5"/>
            <a:stretch/>
          </p:blipFill>
          <p:spPr bwMode="auto">
            <a:xfrm>
              <a:off x="0" y="87452"/>
              <a:ext cx="3503714" cy="1359019"/>
            </a:xfrm>
            <a:prstGeom prst="rect">
              <a:avLst/>
            </a:prstGeom>
          </p:spPr>
        </p:pic>
        <p:pic>
          <p:nvPicPr>
            <p:cNvPr id="13" name="object 21" descr="" hidden="0"/>
            <p:cNvPicPr/>
            <p:nvPr isPhoto="0" userDrawn="0"/>
          </p:nvPicPr>
          <p:blipFill>
            <a:blip r:embed="rId6"/>
            <a:stretch/>
          </p:blipFill>
          <p:spPr bwMode="auto">
            <a:xfrm>
              <a:off x="100245" y="0"/>
              <a:ext cx="3300777" cy="1593393"/>
            </a:xfrm>
            <a:prstGeom prst="rect">
              <a:avLst/>
            </a:prstGeom>
          </p:spPr>
        </p:pic>
        <p:pic>
          <p:nvPicPr>
            <p:cNvPr id="14" name="object 22" descr="" hidden="0"/>
            <p:cNvPicPr/>
            <p:nvPr isPhoto="0" userDrawn="0"/>
          </p:nvPicPr>
          <p:blipFill>
            <a:blip r:embed="rId7"/>
            <a:stretch/>
          </p:blipFill>
          <p:spPr bwMode="auto">
            <a:xfrm>
              <a:off x="75795" y="118935"/>
              <a:ext cx="3352120" cy="1250577"/>
            </a:xfrm>
            <a:prstGeom prst="rect">
              <a:avLst/>
            </a:prstGeom>
          </p:spPr>
        </p:pic>
        <p:sp>
          <p:nvSpPr>
            <p:cNvPr id="15" name="object 23" descr="" hidden="0"/>
            <p:cNvSpPr/>
            <p:nvPr isPhoto="0" userDrawn="0"/>
          </p:nvSpPr>
          <p:spPr bwMode="auto">
            <a:xfrm>
              <a:off x="75795" y="118935"/>
              <a:ext cx="3352734" cy="1250577"/>
            </a:xfrm>
            <a:custGeom>
              <a:avLst/>
              <a:gdLst/>
              <a:ahLst/>
              <a:cxnLst/>
              <a:rect l="l" t="t" r="r" b="b"/>
              <a:pathLst>
                <a:path w="2089784" h="1089660" fill="norm" stroke="1" extrusionOk="0">
                  <a:moveTo>
                    <a:pt x="1828291" y="1089660"/>
                  </a:moveTo>
                  <a:lnTo>
                    <a:pt x="1880488" y="880745"/>
                  </a:lnTo>
                  <a:lnTo>
                    <a:pt x="2089403" y="828548"/>
                  </a:lnTo>
                  <a:lnTo>
                    <a:pt x="1828291" y="1089660"/>
                  </a:lnTo>
                  <a:lnTo>
                    <a:pt x="0" y="1089660"/>
                  </a:lnTo>
                  <a:lnTo>
                    <a:pt x="0" y="0"/>
                  </a:lnTo>
                  <a:lnTo>
                    <a:pt x="2089403" y="0"/>
                  </a:lnTo>
                  <a:lnTo>
                    <a:pt x="2089403" y="828548"/>
                  </a:lnTo>
                </a:path>
              </a:pathLst>
            </a:custGeom>
            <a:grpFill/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6" name="object 24" descr="" hidden="0"/>
          <p:cNvSpPr txBox="1"/>
          <p:nvPr isPhoto="0" userDrawn="0"/>
        </p:nvSpPr>
        <p:spPr bwMode="auto">
          <a:xfrm flipH="0" flipV="0">
            <a:off x="7534830" y="1147884"/>
            <a:ext cx="2662947" cy="1126213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marL="254634" marR="252729" indent="60324" algn="ctr">
              <a:lnSpc>
                <a:spcPct val="100000"/>
              </a:lnSpc>
              <a:spcBef>
                <a:spcPts val="99"/>
              </a:spcBef>
              <a:defRPr/>
            </a:pPr>
            <a:r>
              <a:rPr sz="1800" b="1" spc="-9">
                <a:latin typeface="Times New Roman"/>
                <a:cs typeface="Times New Roman"/>
              </a:rPr>
              <a:t>качество потенциала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defRPr/>
            </a:pPr>
            <a:r>
              <a:rPr sz="1800" b="1" spc="-9">
                <a:latin typeface="Times New Roman"/>
                <a:cs typeface="Times New Roman"/>
              </a:rPr>
              <a:t>педагогического</a:t>
            </a:r>
            <a:endParaRPr sz="1800">
              <a:latin typeface="Times New Roman"/>
              <a:cs typeface="Times New Roman"/>
            </a:endParaRPr>
          </a:p>
          <a:p>
            <a:pPr marL="285114" algn="ctr">
              <a:lnSpc>
                <a:spcPct val="100000"/>
              </a:lnSpc>
              <a:defRPr/>
            </a:pPr>
            <a:r>
              <a:rPr sz="1800" b="1" spc="-9">
                <a:latin typeface="Times New Roman"/>
                <a:cs typeface="Times New Roman"/>
              </a:rPr>
              <a:t>состава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7" name="object 31" descr="" hidden="0"/>
          <p:cNvGrpSpPr/>
          <p:nvPr isPhoto="0" userDrawn="0"/>
        </p:nvGrpSpPr>
        <p:grpSpPr bwMode="auto">
          <a:xfrm>
            <a:off x="7792014" y="2832060"/>
            <a:ext cx="2905759" cy="1499869"/>
            <a:chOff x="8867646" y="2848354"/>
            <a:chExt cx="2905759" cy="1499869"/>
          </a:xfrm>
        </p:grpSpPr>
        <p:pic>
          <p:nvPicPr>
            <p:cNvPr id="18" name="object 32" descr="" hidden="0"/>
            <p:cNvPicPr/>
            <p:nvPr isPhoto="0" userDrawn="0"/>
          </p:nvPicPr>
          <p:blipFill>
            <a:blip r:embed="rId8"/>
            <a:stretch/>
          </p:blipFill>
          <p:spPr bwMode="auto">
            <a:xfrm>
              <a:off x="8924533" y="2979398"/>
              <a:ext cx="2789952" cy="1368591"/>
            </a:xfrm>
            <a:prstGeom prst="rect">
              <a:avLst/>
            </a:prstGeom>
          </p:spPr>
        </p:pic>
        <p:pic>
          <p:nvPicPr>
            <p:cNvPr id="19" name="object 33" descr="" hidden="0"/>
            <p:cNvPicPr/>
            <p:nvPr isPhoto="0" userDrawn="0"/>
          </p:nvPicPr>
          <p:blipFill>
            <a:blip r:embed="rId9"/>
            <a:stretch/>
          </p:blipFill>
          <p:spPr bwMode="auto">
            <a:xfrm>
              <a:off x="8867646" y="2848354"/>
              <a:ext cx="2905759" cy="1388363"/>
            </a:xfrm>
            <a:prstGeom prst="rect">
              <a:avLst/>
            </a:prstGeom>
          </p:spPr>
        </p:pic>
        <p:pic>
          <p:nvPicPr>
            <p:cNvPr id="20" name="object 34" descr="" hidden="0"/>
            <p:cNvPicPr/>
            <p:nvPr isPhoto="0" userDrawn="0"/>
          </p:nvPicPr>
          <p:blipFill>
            <a:blip r:embed="rId10"/>
            <a:stretch/>
          </p:blipFill>
          <p:spPr bwMode="auto">
            <a:xfrm>
              <a:off x="8975341" y="2997706"/>
              <a:ext cx="2688336" cy="1292351"/>
            </a:xfrm>
            <a:prstGeom prst="rect">
              <a:avLst/>
            </a:prstGeom>
          </p:spPr>
        </p:pic>
        <p:sp>
          <p:nvSpPr>
            <p:cNvPr id="21" name="object 35" descr="" hidden="0"/>
            <p:cNvSpPr/>
            <p:nvPr isPhoto="0" userDrawn="0"/>
          </p:nvSpPr>
          <p:spPr bwMode="auto">
            <a:xfrm>
              <a:off x="8975341" y="2997706"/>
              <a:ext cx="2689012" cy="1292859"/>
            </a:xfrm>
            <a:custGeom>
              <a:avLst/>
              <a:gdLst/>
              <a:ahLst/>
              <a:cxnLst/>
              <a:rect l="l" t="t" r="r" b="b"/>
              <a:pathLst>
                <a:path w="2016759" h="1292860" fill="norm" stroke="1" extrusionOk="0">
                  <a:moveTo>
                    <a:pt x="1706499" y="1292352"/>
                  </a:moveTo>
                  <a:lnTo>
                    <a:pt x="1768475" y="1044574"/>
                  </a:lnTo>
                  <a:lnTo>
                    <a:pt x="2016252" y="982598"/>
                  </a:lnTo>
                  <a:lnTo>
                    <a:pt x="1706499" y="1292352"/>
                  </a:lnTo>
                  <a:lnTo>
                    <a:pt x="0" y="1292352"/>
                  </a:lnTo>
                  <a:lnTo>
                    <a:pt x="0" y="0"/>
                  </a:lnTo>
                  <a:lnTo>
                    <a:pt x="2016252" y="0"/>
                  </a:lnTo>
                  <a:lnTo>
                    <a:pt x="2016252" y="982598"/>
                  </a:lnTo>
                </a:path>
              </a:pathLst>
            </a:custGeom>
            <a:grpFill/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2" name="object 36" descr="" hidden="0"/>
          <p:cNvSpPr txBox="1"/>
          <p:nvPr isPhoto="0" userDrawn="0"/>
        </p:nvSpPr>
        <p:spPr bwMode="auto">
          <a:xfrm flipH="0" flipV="0">
            <a:off x="7258293" y="3079515"/>
            <a:ext cx="4090740" cy="1221152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marL="491490" marR="427989" algn="ctr">
              <a:lnSpc>
                <a:spcPct val="100000"/>
              </a:lnSpc>
              <a:spcBef>
                <a:spcPts val="99"/>
              </a:spcBef>
              <a:defRPr/>
            </a:pPr>
            <a:r>
              <a:rPr sz="1800" b="1" spc="-23">
                <a:latin typeface="Times New Roman"/>
                <a:cs typeface="Times New Roman"/>
              </a:rPr>
              <a:t>качество </a:t>
            </a:r>
            <a:r>
              <a:rPr sz="1800" b="1" spc="-9">
                <a:latin typeface="Times New Roman"/>
                <a:cs typeface="Times New Roman"/>
              </a:rPr>
              <a:t>средств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defRPr/>
            </a:pPr>
            <a:r>
              <a:rPr sz="1800" b="1" spc="-9">
                <a:latin typeface="Times New Roman"/>
                <a:cs typeface="Times New Roman"/>
              </a:rPr>
              <a:t>образовательного</a:t>
            </a:r>
            <a:endParaRPr sz="1800">
              <a:latin typeface="Times New Roman"/>
              <a:cs typeface="Times New Roman"/>
            </a:endParaRPr>
          </a:p>
          <a:p>
            <a:pPr marL="286384" algn="ctr">
              <a:lnSpc>
                <a:spcPct val="100000"/>
              </a:lnSpc>
              <a:defRPr/>
            </a:pPr>
            <a:r>
              <a:rPr sz="1800" b="1" spc="-9">
                <a:latin typeface="Times New Roman"/>
                <a:cs typeface="Times New Roman"/>
              </a:rPr>
              <a:t>процесса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49" descr="" hidden="0"/>
          <p:cNvSpPr/>
          <p:nvPr isPhoto="0" userDrawn="0"/>
        </p:nvSpPr>
        <p:spPr bwMode="auto">
          <a:xfrm flipH="0" flipV="0">
            <a:off x="3317892" y="2441487"/>
            <a:ext cx="4474121" cy="2273006"/>
          </a:xfrm>
          <a:custGeom>
            <a:avLst/>
            <a:gdLst/>
            <a:ahLst/>
            <a:cxnLst/>
            <a:rect l="l" t="t" r="r" b="b"/>
            <a:pathLst>
              <a:path w="4645025" h="2625725" fill="norm" stroke="1" extrusionOk="0">
                <a:moveTo>
                  <a:pt x="1080389" y="1388364"/>
                </a:moveTo>
                <a:lnTo>
                  <a:pt x="1079881" y="1375664"/>
                </a:lnTo>
                <a:lnTo>
                  <a:pt x="35814" y="1411439"/>
                </a:lnTo>
                <a:lnTo>
                  <a:pt x="93599" y="1375029"/>
                </a:lnTo>
                <a:lnTo>
                  <a:pt x="94488" y="1371092"/>
                </a:lnTo>
                <a:lnTo>
                  <a:pt x="92583" y="1368171"/>
                </a:lnTo>
                <a:lnTo>
                  <a:pt x="90678" y="1365123"/>
                </a:lnTo>
                <a:lnTo>
                  <a:pt x="86741" y="1364234"/>
                </a:lnTo>
                <a:lnTo>
                  <a:pt x="83820" y="1366139"/>
                </a:lnTo>
                <a:lnTo>
                  <a:pt x="0" y="1418971"/>
                </a:lnTo>
                <a:lnTo>
                  <a:pt x="90297" y="1467612"/>
                </a:lnTo>
                <a:lnTo>
                  <a:pt x="94107" y="1466469"/>
                </a:lnTo>
                <a:lnTo>
                  <a:pt x="95885" y="1463421"/>
                </a:lnTo>
                <a:lnTo>
                  <a:pt x="97536" y="1460246"/>
                </a:lnTo>
                <a:lnTo>
                  <a:pt x="96393" y="1456436"/>
                </a:lnTo>
                <a:lnTo>
                  <a:pt x="93218" y="1454785"/>
                </a:lnTo>
                <a:lnTo>
                  <a:pt x="37782" y="1424940"/>
                </a:lnTo>
                <a:lnTo>
                  <a:pt x="36296" y="1424139"/>
                </a:lnTo>
                <a:lnTo>
                  <a:pt x="1080389" y="1388364"/>
                </a:lnTo>
                <a:close/>
              </a:path>
              <a:path w="4645025" h="2625725" fill="norm" stroke="1" extrusionOk="0">
                <a:moveTo>
                  <a:pt x="1586738" y="2107311"/>
                </a:moveTo>
                <a:lnTo>
                  <a:pt x="1582420" y="2095373"/>
                </a:lnTo>
                <a:lnTo>
                  <a:pt x="248031" y="2586977"/>
                </a:lnTo>
                <a:lnTo>
                  <a:pt x="291465" y="2534285"/>
                </a:lnTo>
                <a:lnTo>
                  <a:pt x="291084" y="2530348"/>
                </a:lnTo>
                <a:lnTo>
                  <a:pt x="288417" y="2528062"/>
                </a:lnTo>
                <a:lnTo>
                  <a:pt x="285623" y="2525903"/>
                </a:lnTo>
                <a:lnTo>
                  <a:pt x="281686" y="2526284"/>
                </a:lnTo>
                <a:lnTo>
                  <a:pt x="279400" y="2528951"/>
                </a:lnTo>
                <a:lnTo>
                  <a:pt x="216408" y="2605405"/>
                </a:lnTo>
                <a:lnTo>
                  <a:pt x="317373" y="2623312"/>
                </a:lnTo>
                <a:lnTo>
                  <a:pt x="320675" y="2621026"/>
                </a:lnTo>
                <a:lnTo>
                  <a:pt x="321945" y="2614041"/>
                </a:lnTo>
                <a:lnTo>
                  <a:pt x="319659" y="2610739"/>
                </a:lnTo>
                <a:lnTo>
                  <a:pt x="298996" y="2607056"/>
                </a:lnTo>
                <a:lnTo>
                  <a:pt x="252628" y="2598864"/>
                </a:lnTo>
                <a:lnTo>
                  <a:pt x="1586738" y="2107311"/>
                </a:lnTo>
                <a:close/>
              </a:path>
              <a:path w="4645025" h="2625725" fill="norm" stroke="1" extrusionOk="0">
                <a:moveTo>
                  <a:pt x="1658874" y="655701"/>
                </a:moveTo>
                <a:lnTo>
                  <a:pt x="144030" y="21551"/>
                </a:lnTo>
                <a:lnTo>
                  <a:pt x="208026" y="13081"/>
                </a:lnTo>
                <a:lnTo>
                  <a:pt x="211582" y="12573"/>
                </a:lnTo>
                <a:lnTo>
                  <a:pt x="211670" y="12446"/>
                </a:lnTo>
                <a:lnTo>
                  <a:pt x="213995" y="9398"/>
                </a:lnTo>
                <a:lnTo>
                  <a:pt x="213614" y="5842"/>
                </a:lnTo>
                <a:lnTo>
                  <a:pt x="213106" y="2413"/>
                </a:lnTo>
                <a:lnTo>
                  <a:pt x="209931" y="0"/>
                </a:lnTo>
                <a:lnTo>
                  <a:pt x="206375" y="381"/>
                </a:lnTo>
                <a:lnTo>
                  <a:pt x="108204" y="13462"/>
                </a:lnTo>
                <a:lnTo>
                  <a:pt x="167894" y="92583"/>
                </a:lnTo>
                <a:lnTo>
                  <a:pt x="169926" y="95377"/>
                </a:lnTo>
                <a:lnTo>
                  <a:pt x="173990" y="95885"/>
                </a:lnTo>
                <a:lnTo>
                  <a:pt x="176784" y="93853"/>
                </a:lnTo>
                <a:lnTo>
                  <a:pt x="179578" y="91694"/>
                </a:lnTo>
                <a:lnTo>
                  <a:pt x="180086" y="87757"/>
                </a:lnTo>
                <a:lnTo>
                  <a:pt x="178054" y="84963"/>
                </a:lnTo>
                <a:lnTo>
                  <a:pt x="138950" y="33185"/>
                </a:lnTo>
                <a:lnTo>
                  <a:pt x="1653921" y="667385"/>
                </a:lnTo>
                <a:lnTo>
                  <a:pt x="1658874" y="655701"/>
                </a:lnTo>
                <a:close/>
              </a:path>
              <a:path w="4645025" h="2625725" fill="norm" stroke="1" extrusionOk="0">
                <a:moveTo>
                  <a:pt x="4392930" y="1380490"/>
                </a:moveTo>
                <a:lnTo>
                  <a:pt x="4381995" y="1374140"/>
                </a:lnTo>
                <a:lnTo>
                  <a:pt x="4307205" y="1330706"/>
                </a:lnTo>
                <a:lnTo>
                  <a:pt x="4304284" y="1328928"/>
                </a:lnTo>
                <a:lnTo>
                  <a:pt x="4300334" y="1329944"/>
                </a:lnTo>
                <a:lnTo>
                  <a:pt x="4296791" y="1336052"/>
                </a:lnTo>
                <a:lnTo>
                  <a:pt x="4297807" y="1339862"/>
                </a:lnTo>
                <a:lnTo>
                  <a:pt x="4356900" y="1374178"/>
                </a:lnTo>
                <a:lnTo>
                  <a:pt x="3672840" y="1375283"/>
                </a:lnTo>
                <a:lnTo>
                  <a:pt x="3672840" y="1387983"/>
                </a:lnTo>
                <a:lnTo>
                  <a:pt x="4356913" y="1386878"/>
                </a:lnTo>
                <a:lnTo>
                  <a:pt x="4297934" y="1421384"/>
                </a:lnTo>
                <a:lnTo>
                  <a:pt x="4296905" y="1425321"/>
                </a:lnTo>
                <a:lnTo>
                  <a:pt x="4298683" y="1428242"/>
                </a:lnTo>
                <a:lnTo>
                  <a:pt x="4300474" y="1431290"/>
                </a:lnTo>
                <a:lnTo>
                  <a:pt x="4304411" y="1432306"/>
                </a:lnTo>
                <a:lnTo>
                  <a:pt x="4392930" y="1380490"/>
                </a:lnTo>
                <a:close/>
              </a:path>
              <a:path w="4645025" h="2625725" fill="norm" stroke="1" extrusionOk="0">
                <a:moveTo>
                  <a:pt x="4428998" y="22606"/>
                </a:moveTo>
                <a:lnTo>
                  <a:pt x="4330065" y="16764"/>
                </a:lnTo>
                <a:lnTo>
                  <a:pt x="4326636" y="16510"/>
                </a:lnTo>
                <a:lnTo>
                  <a:pt x="4323588" y="19177"/>
                </a:lnTo>
                <a:lnTo>
                  <a:pt x="4323334" y="22733"/>
                </a:lnTo>
                <a:lnTo>
                  <a:pt x="4323207" y="26289"/>
                </a:lnTo>
                <a:lnTo>
                  <a:pt x="4325874" y="29210"/>
                </a:lnTo>
                <a:lnTo>
                  <a:pt x="4329303" y="29464"/>
                </a:lnTo>
                <a:lnTo>
                  <a:pt x="4393844" y="33286"/>
                </a:lnTo>
                <a:lnTo>
                  <a:pt x="3165475" y="656082"/>
                </a:lnTo>
                <a:lnTo>
                  <a:pt x="3171317" y="667385"/>
                </a:lnTo>
                <a:lnTo>
                  <a:pt x="4399839" y="44450"/>
                </a:lnTo>
                <a:lnTo>
                  <a:pt x="4364609" y="98933"/>
                </a:lnTo>
                <a:lnTo>
                  <a:pt x="4362704" y="101854"/>
                </a:lnTo>
                <a:lnTo>
                  <a:pt x="4363466" y="105791"/>
                </a:lnTo>
                <a:lnTo>
                  <a:pt x="4366514" y="107696"/>
                </a:lnTo>
                <a:lnTo>
                  <a:pt x="4369435" y="109601"/>
                </a:lnTo>
                <a:lnTo>
                  <a:pt x="4373372" y="108839"/>
                </a:lnTo>
                <a:lnTo>
                  <a:pt x="4375277" y="105791"/>
                </a:lnTo>
                <a:lnTo>
                  <a:pt x="4428998" y="22606"/>
                </a:lnTo>
                <a:close/>
              </a:path>
              <a:path w="4645025" h="2625725" fill="norm" stroke="1" extrusionOk="0">
                <a:moveTo>
                  <a:pt x="4644517" y="2605151"/>
                </a:moveTo>
                <a:lnTo>
                  <a:pt x="4579620" y="2530221"/>
                </a:lnTo>
                <a:lnTo>
                  <a:pt x="4577334" y="2527554"/>
                </a:lnTo>
                <a:lnTo>
                  <a:pt x="4573270" y="2527300"/>
                </a:lnTo>
                <a:lnTo>
                  <a:pt x="4570730" y="2529586"/>
                </a:lnTo>
                <a:lnTo>
                  <a:pt x="4568063" y="2531872"/>
                </a:lnTo>
                <a:lnTo>
                  <a:pt x="4567682" y="2535809"/>
                </a:lnTo>
                <a:lnTo>
                  <a:pt x="4570095" y="2538476"/>
                </a:lnTo>
                <a:lnTo>
                  <a:pt x="4612411" y="2587421"/>
                </a:lnTo>
                <a:lnTo>
                  <a:pt x="3170428" y="2095373"/>
                </a:lnTo>
                <a:lnTo>
                  <a:pt x="3166364" y="2107311"/>
                </a:lnTo>
                <a:lnTo>
                  <a:pt x="4608347" y="2599486"/>
                </a:lnTo>
                <a:lnTo>
                  <a:pt x="4544822" y="2612263"/>
                </a:lnTo>
                <a:lnTo>
                  <a:pt x="4541393" y="2613025"/>
                </a:lnTo>
                <a:lnTo>
                  <a:pt x="4539234" y="2616327"/>
                </a:lnTo>
                <a:lnTo>
                  <a:pt x="4539869" y="2619756"/>
                </a:lnTo>
                <a:lnTo>
                  <a:pt x="4540631" y="2623185"/>
                </a:lnTo>
                <a:lnTo>
                  <a:pt x="4543933" y="2625471"/>
                </a:lnTo>
                <a:lnTo>
                  <a:pt x="4547362" y="2624709"/>
                </a:lnTo>
                <a:lnTo>
                  <a:pt x="4635043" y="2607056"/>
                </a:lnTo>
                <a:lnTo>
                  <a:pt x="4644517" y="2605151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grpSp>
        <p:nvGrpSpPr>
          <p:cNvPr id="24" name="object 25" descr="" hidden="0"/>
          <p:cNvGrpSpPr/>
          <p:nvPr isPhoto="0" userDrawn="0"/>
        </p:nvGrpSpPr>
        <p:grpSpPr bwMode="auto">
          <a:xfrm>
            <a:off x="296516" y="2920745"/>
            <a:ext cx="2855805" cy="1442084"/>
            <a:chOff x="314959" y="2980923"/>
            <a:chExt cx="2855805" cy="1442084"/>
          </a:xfrm>
        </p:grpSpPr>
        <p:pic>
          <p:nvPicPr>
            <p:cNvPr id="25" name="object 26" descr="" hidden="0"/>
            <p:cNvPicPr/>
            <p:nvPr isPhoto="0" userDrawn="0"/>
          </p:nvPicPr>
          <p:blipFill>
            <a:blip r:embed="rId11"/>
            <a:stretch/>
          </p:blipFill>
          <p:spPr bwMode="auto">
            <a:xfrm>
              <a:off x="381996" y="2980923"/>
              <a:ext cx="2787937" cy="1441741"/>
            </a:xfrm>
            <a:prstGeom prst="rect">
              <a:avLst/>
            </a:prstGeom>
          </p:spPr>
        </p:pic>
        <p:pic>
          <p:nvPicPr>
            <p:cNvPr id="26" name="object 27" descr="" hidden="0"/>
            <p:cNvPicPr/>
            <p:nvPr isPhoto="0" userDrawn="0"/>
          </p:nvPicPr>
          <p:blipFill>
            <a:blip r:embed="rId12"/>
            <a:stretch/>
          </p:blipFill>
          <p:spPr bwMode="auto">
            <a:xfrm>
              <a:off x="314959" y="3015995"/>
              <a:ext cx="2796031" cy="1114042"/>
            </a:xfrm>
            <a:prstGeom prst="rect">
              <a:avLst/>
            </a:prstGeom>
          </p:spPr>
        </p:pic>
        <p:pic>
          <p:nvPicPr>
            <p:cNvPr id="27" name="object 28" descr="" hidden="0"/>
            <p:cNvPicPr/>
            <p:nvPr isPhoto="0" userDrawn="0"/>
          </p:nvPicPr>
          <p:blipFill>
            <a:blip r:embed="rId13"/>
            <a:stretch/>
          </p:blipFill>
          <p:spPr bwMode="auto">
            <a:xfrm>
              <a:off x="432815" y="2999232"/>
              <a:ext cx="2686302" cy="1365502"/>
            </a:xfrm>
            <a:prstGeom prst="rect">
              <a:avLst/>
            </a:prstGeom>
          </p:spPr>
        </p:pic>
        <p:sp>
          <p:nvSpPr>
            <p:cNvPr id="28" name="object 29" descr="" hidden="0"/>
            <p:cNvSpPr/>
            <p:nvPr isPhoto="0" userDrawn="0"/>
          </p:nvSpPr>
          <p:spPr bwMode="auto">
            <a:xfrm>
              <a:off x="432815" y="2999232"/>
              <a:ext cx="2686473" cy="1365883"/>
            </a:xfrm>
            <a:custGeom>
              <a:avLst/>
              <a:gdLst/>
              <a:ahLst/>
              <a:cxnLst/>
              <a:rect l="l" t="t" r="r" b="b"/>
              <a:pathLst>
                <a:path w="2014855" h="1365885" fill="norm" stroke="1" extrusionOk="0">
                  <a:moveTo>
                    <a:pt x="1687449" y="1365503"/>
                  </a:moveTo>
                  <a:lnTo>
                    <a:pt x="1752854" y="1103629"/>
                  </a:lnTo>
                  <a:lnTo>
                    <a:pt x="2014727" y="1038224"/>
                  </a:lnTo>
                  <a:lnTo>
                    <a:pt x="1687449" y="1365503"/>
                  </a:lnTo>
                  <a:lnTo>
                    <a:pt x="0" y="1365503"/>
                  </a:lnTo>
                  <a:lnTo>
                    <a:pt x="0" y="0"/>
                  </a:lnTo>
                  <a:lnTo>
                    <a:pt x="2014727" y="0"/>
                  </a:lnTo>
                  <a:lnTo>
                    <a:pt x="2014727" y="1038224"/>
                  </a:lnTo>
                </a:path>
              </a:pathLst>
            </a:custGeom>
            <a:grpFill/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9" name="" hidden="0"/>
          <p:cNvSpPr txBox="1"/>
          <p:nvPr isPhoto="0" userDrawn="0"/>
        </p:nvSpPr>
        <p:spPr bwMode="auto">
          <a:xfrm flipH="0" flipV="0">
            <a:off x="586388" y="3052884"/>
            <a:ext cx="2479018" cy="114788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marL="355599" algn="l">
              <a:lnSpc>
                <a:spcPct val="100000"/>
              </a:lnSpc>
              <a:spcBef>
                <a:spcPts val="99"/>
              </a:spcBef>
              <a:defRPr/>
            </a:pPr>
            <a:r>
              <a:rPr b="1" spc="-9">
                <a:latin typeface="Times New Roman"/>
                <a:cs typeface="Times New Roman"/>
              </a:rPr>
              <a:t>качество</a:t>
            </a:r>
            <a:endParaRPr sz="1800">
              <a:latin typeface="Times New Roman"/>
              <a:cs typeface="Times New Roman"/>
            </a:endParaRPr>
          </a:p>
          <a:p>
            <a:pPr algn="l">
              <a:defRPr/>
            </a:pPr>
            <a:r>
              <a:rPr b="1" spc="-19">
                <a:latin typeface="Times New Roman"/>
                <a:cs typeface="Times New Roman"/>
              </a:rPr>
              <a:t>образовательной </a:t>
            </a:r>
            <a:r>
              <a:rPr b="1" spc="-9">
                <a:latin typeface="Times New Roman"/>
                <a:cs typeface="Times New Roman"/>
              </a:rPr>
              <a:t>программы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0" name="object 37" descr="" hidden="0"/>
          <p:cNvGrpSpPr/>
          <p:nvPr isPhoto="0" userDrawn="0"/>
        </p:nvGrpSpPr>
        <p:grpSpPr bwMode="auto">
          <a:xfrm flipH="0" flipV="0">
            <a:off x="642071" y="4763533"/>
            <a:ext cx="3297115" cy="1445258"/>
            <a:chOff x="0" y="0"/>
            <a:chExt cx="3297115" cy="1445258"/>
          </a:xfrm>
        </p:grpSpPr>
        <p:pic>
          <p:nvPicPr>
            <p:cNvPr id="31" name="object 38" descr="" hidden="0"/>
            <p:cNvPicPr/>
            <p:nvPr isPhoto="0" userDrawn="0"/>
          </p:nvPicPr>
          <p:blipFill>
            <a:blip r:embed="rId14"/>
            <a:stretch/>
          </p:blipFill>
          <p:spPr bwMode="auto">
            <a:xfrm>
              <a:off x="0" y="0"/>
              <a:ext cx="3296615" cy="1444752"/>
            </a:xfrm>
            <a:prstGeom prst="rect">
              <a:avLst/>
            </a:prstGeom>
          </p:spPr>
        </p:pic>
        <p:pic>
          <p:nvPicPr>
            <p:cNvPr id="32" name="object 39" descr="" hidden="0"/>
            <p:cNvPicPr/>
            <p:nvPr isPhoto="0" userDrawn="0"/>
          </p:nvPicPr>
          <p:blipFill>
            <a:blip r:embed="rId15"/>
            <a:stretch/>
          </p:blipFill>
          <p:spPr bwMode="auto">
            <a:xfrm>
              <a:off x="246848" y="35051"/>
              <a:ext cx="2802921" cy="1114043"/>
            </a:xfrm>
            <a:prstGeom prst="rect">
              <a:avLst/>
            </a:prstGeom>
          </p:spPr>
        </p:pic>
        <p:pic>
          <p:nvPicPr>
            <p:cNvPr id="33" name="object 40" descr="" hidden="0"/>
            <p:cNvPicPr/>
            <p:nvPr isPhoto="0" userDrawn="0"/>
          </p:nvPicPr>
          <p:blipFill>
            <a:blip r:embed="rId16"/>
            <a:stretch/>
          </p:blipFill>
          <p:spPr bwMode="auto">
            <a:xfrm>
              <a:off x="49767" y="18288"/>
              <a:ext cx="3197081" cy="1368551"/>
            </a:xfrm>
            <a:prstGeom prst="rect">
              <a:avLst/>
            </a:prstGeom>
          </p:spPr>
        </p:pic>
        <p:sp>
          <p:nvSpPr>
            <p:cNvPr id="34" name="object 41" descr="" hidden="0"/>
            <p:cNvSpPr/>
            <p:nvPr isPhoto="0" userDrawn="0"/>
          </p:nvSpPr>
          <p:spPr bwMode="auto">
            <a:xfrm>
              <a:off x="49767" y="18288"/>
              <a:ext cx="3197579" cy="1369059"/>
            </a:xfrm>
            <a:custGeom>
              <a:avLst/>
              <a:gdLst/>
              <a:ahLst/>
              <a:cxnLst/>
              <a:rect l="l" t="t" r="r" b="b"/>
              <a:pathLst>
                <a:path w="2447925" h="1369060" fill="norm" stroke="1" extrusionOk="0">
                  <a:moveTo>
                    <a:pt x="2119503" y="1368552"/>
                  </a:moveTo>
                  <a:lnTo>
                    <a:pt x="2185162" y="1106144"/>
                  </a:lnTo>
                  <a:lnTo>
                    <a:pt x="2447544" y="1040536"/>
                  </a:lnTo>
                  <a:lnTo>
                    <a:pt x="2119503" y="1368552"/>
                  </a:lnTo>
                  <a:lnTo>
                    <a:pt x="0" y="1368552"/>
                  </a:lnTo>
                  <a:lnTo>
                    <a:pt x="0" y="0"/>
                  </a:lnTo>
                  <a:lnTo>
                    <a:pt x="2447544" y="0"/>
                  </a:lnTo>
                  <a:lnTo>
                    <a:pt x="2447544" y="1040536"/>
                  </a:lnTo>
                </a:path>
              </a:pathLst>
            </a:custGeom>
            <a:grpFill/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35" name="object 42" descr="" hidden="0"/>
          <p:cNvSpPr txBox="1"/>
          <p:nvPr isPhoto="0" userDrawn="0"/>
        </p:nvSpPr>
        <p:spPr bwMode="auto">
          <a:xfrm flipH="0" flipV="0">
            <a:off x="1184831" y="4958841"/>
            <a:ext cx="2369038" cy="1049234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99"/>
              </a:spcBef>
              <a:defRPr/>
            </a:pPr>
            <a:r>
              <a:rPr sz="1800" b="1" spc="-9">
                <a:latin typeface="Times New Roman"/>
                <a:cs typeface="Times New Roman"/>
              </a:rPr>
              <a:t>качество</a:t>
            </a:r>
            <a:endParaRPr sz="1800">
              <a:latin typeface="Times New Roman"/>
              <a:cs typeface="Times New Roman"/>
            </a:endParaRPr>
          </a:p>
          <a:p>
            <a:pPr marL="12064" marR="5079" algn="ctr">
              <a:lnSpc>
                <a:spcPct val="100000"/>
              </a:lnSpc>
              <a:defRPr/>
            </a:pPr>
            <a:r>
              <a:rPr sz="1800" b="1" spc="-19">
                <a:latin typeface="Times New Roman"/>
                <a:cs typeface="Times New Roman"/>
              </a:rPr>
              <a:t>образовательных </a:t>
            </a:r>
            <a:r>
              <a:rPr sz="1800" b="1" spc="-9">
                <a:latin typeface="Times New Roman"/>
                <a:cs typeface="Times New Roman"/>
              </a:rPr>
              <a:t>технологий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6" name="object 43" descr="" hidden="0"/>
          <p:cNvGrpSpPr/>
          <p:nvPr isPhoto="0" userDrawn="0"/>
        </p:nvGrpSpPr>
        <p:grpSpPr bwMode="auto">
          <a:xfrm flipH="0" flipV="0">
            <a:off x="7015707" y="4689347"/>
            <a:ext cx="3426254" cy="1395983"/>
            <a:chOff x="0" y="0"/>
            <a:chExt cx="3426254" cy="1395983"/>
          </a:xfrm>
        </p:grpSpPr>
        <p:pic>
          <p:nvPicPr>
            <p:cNvPr id="37" name="object 44" descr="" hidden="0"/>
            <p:cNvPicPr/>
            <p:nvPr isPhoto="0" userDrawn="0"/>
          </p:nvPicPr>
          <p:blipFill>
            <a:blip r:embed="rId17"/>
            <a:stretch/>
          </p:blipFill>
          <p:spPr bwMode="auto">
            <a:xfrm>
              <a:off x="0" y="0"/>
              <a:ext cx="3426254" cy="1371600"/>
            </a:xfrm>
            <a:prstGeom prst="rect">
              <a:avLst/>
            </a:prstGeom>
          </p:spPr>
        </p:pic>
        <p:pic>
          <p:nvPicPr>
            <p:cNvPr id="38" name="object 45" descr="" hidden="0"/>
            <p:cNvPicPr/>
            <p:nvPr isPhoto="0" userDrawn="0"/>
          </p:nvPicPr>
          <p:blipFill>
            <a:blip r:embed="rId18"/>
            <a:stretch/>
          </p:blipFill>
          <p:spPr bwMode="auto">
            <a:xfrm>
              <a:off x="95748" y="7619"/>
              <a:ext cx="3236883" cy="1388363"/>
            </a:xfrm>
            <a:prstGeom prst="rect">
              <a:avLst/>
            </a:prstGeom>
          </p:spPr>
        </p:pic>
        <p:pic>
          <p:nvPicPr>
            <p:cNvPr id="39" name="object 46" descr="" hidden="0"/>
            <p:cNvPicPr/>
            <p:nvPr isPhoto="0" userDrawn="0"/>
          </p:nvPicPr>
          <p:blipFill>
            <a:blip r:embed="rId19"/>
            <a:stretch/>
          </p:blipFill>
          <p:spPr bwMode="auto">
            <a:xfrm>
              <a:off x="53187" y="18288"/>
              <a:ext cx="3319878" cy="1295399"/>
            </a:xfrm>
            <a:prstGeom prst="rect">
              <a:avLst/>
            </a:prstGeom>
          </p:spPr>
        </p:pic>
        <p:sp>
          <p:nvSpPr>
            <p:cNvPr id="40" name="object 47" descr="" hidden="0"/>
            <p:cNvSpPr/>
            <p:nvPr isPhoto="0" userDrawn="0"/>
          </p:nvSpPr>
          <p:spPr bwMode="auto">
            <a:xfrm>
              <a:off x="27255" y="18288"/>
              <a:ext cx="3319880" cy="1295399"/>
            </a:xfrm>
            <a:custGeom>
              <a:avLst/>
              <a:gdLst/>
              <a:ahLst/>
              <a:cxnLst/>
              <a:rect l="l" t="t" r="r" b="b"/>
              <a:pathLst>
                <a:path w="2377440" h="1295400" fill="norm" stroke="1" extrusionOk="0">
                  <a:moveTo>
                    <a:pt x="2066925" y="1295400"/>
                  </a:moveTo>
                  <a:lnTo>
                    <a:pt x="2129028" y="1047013"/>
                  </a:lnTo>
                  <a:lnTo>
                    <a:pt x="2377439" y="984923"/>
                  </a:lnTo>
                  <a:lnTo>
                    <a:pt x="2066925" y="1295400"/>
                  </a:lnTo>
                  <a:lnTo>
                    <a:pt x="0" y="1295400"/>
                  </a:lnTo>
                  <a:lnTo>
                    <a:pt x="0" y="0"/>
                  </a:lnTo>
                  <a:lnTo>
                    <a:pt x="2377439" y="0"/>
                  </a:lnTo>
                  <a:lnTo>
                    <a:pt x="2377439" y="984923"/>
                  </a:lnTo>
                </a:path>
              </a:pathLst>
            </a:custGeom>
            <a:grpFill/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41" name="object 48" descr="" hidden="0"/>
          <p:cNvSpPr txBox="1"/>
          <p:nvPr isPhoto="0" userDrawn="0"/>
        </p:nvSpPr>
        <p:spPr bwMode="auto">
          <a:xfrm flipH="0" flipV="0">
            <a:off x="7466720" y="4798585"/>
            <a:ext cx="2377028" cy="1110015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marL="407034" marR="345439" indent="-55242" algn="ctr">
              <a:lnSpc>
                <a:spcPct val="100000"/>
              </a:lnSpc>
              <a:spcBef>
                <a:spcPts val="99"/>
              </a:spcBef>
              <a:defRPr/>
            </a:pPr>
            <a:r>
              <a:rPr sz="1800" b="1" spc="-9">
                <a:latin typeface="Times New Roman"/>
                <a:cs typeface="Times New Roman"/>
              </a:rPr>
              <a:t>качество управления</a:t>
            </a:r>
            <a:endParaRPr sz="1800">
              <a:latin typeface="Times New Roman"/>
              <a:cs typeface="Times New Roman"/>
            </a:endParaRPr>
          </a:p>
          <a:p>
            <a:pPr marL="12699" marR="5079" algn="ctr">
              <a:lnSpc>
                <a:spcPct val="100000"/>
              </a:lnSpc>
              <a:defRPr/>
            </a:pPr>
            <a:r>
              <a:rPr sz="1800" b="1" spc="-19">
                <a:latin typeface="Times New Roman"/>
                <a:cs typeface="Times New Roman"/>
              </a:rPr>
              <a:t>образовательными </a:t>
            </a:r>
            <a:r>
              <a:rPr sz="1800" b="1" spc="-9">
                <a:latin typeface="Times New Roman"/>
                <a:cs typeface="Times New Roman"/>
              </a:rPr>
              <a:t>процессами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2" name="object 13" descr="" hidden="0"/>
          <p:cNvGrpSpPr/>
          <p:nvPr isPhoto="0" userDrawn="0"/>
        </p:nvGrpSpPr>
        <p:grpSpPr bwMode="auto">
          <a:xfrm flipH="0" flipV="0">
            <a:off x="569376" y="961395"/>
            <a:ext cx="3285241" cy="1526442"/>
            <a:chOff x="0" y="0"/>
            <a:chExt cx="3285241" cy="1526442"/>
          </a:xfrm>
        </p:grpSpPr>
        <p:pic>
          <p:nvPicPr>
            <p:cNvPr id="43" name="object 14" descr="" hidden="0"/>
            <p:cNvPicPr/>
            <p:nvPr isPhoto="0" userDrawn="0"/>
          </p:nvPicPr>
          <p:blipFill>
            <a:blip r:embed="rId20"/>
            <a:stretch/>
          </p:blipFill>
          <p:spPr bwMode="auto">
            <a:xfrm>
              <a:off x="0" y="78823"/>
              <a:ext cx="3285048" cy="1446990"/>
            </a:xfrm>
            <a:prstGeom prst="rect">
              <a:avLst/>
            </a:prstGeom>
          </p:spPr>
        </p:pic>
        <p:pic>
          <p:nvPicPr>
            <p:cNvPr id="44" name="object 15" descr="" hidden="0"/>
            <p:cNvPicPr/>
            <p:nvPr isPhoto="0" userDrawn="0"/>
          </p:nvPicPr>
          <p:blipFill>
            <a:blip r:embed="rId21"/>
            <a:stretch/>
          </p:blipFill>
          <p:spPr bwMode="auto">
            <a:xfrm>
              <a:off x="266107" y="0"/>
              <a:ext cx="2663366" cy="1371921"/>
            </a:xfrm>
            <a:prstGeom prst="rect">
              <a:avLst/>
            </a:prstGeom>
          </p:spPr>
        </p:pic>
        <p:pic>
          <p:nvPicPr>
            <p:cNvPr id="45" name="object 16" descr="" hidden="0"/>
            <p:cNvPicPr/>
            <p:nvPr isPhoto="0" userDrawn="0"/>
          </p:nvPicPr>
          <p:blipFill>
            <a:blip r:embed="rId22"/>
            <a:stretch/>
          </p:blipFill>
          <p:spPr bwMode="auto">
            <a:xfrm>
              <a:off x="71114" y="112605"/>
              <a:ext cx="3142820" cy="1330629"/>
            </a:xfrm>
            <a:prstGeom prst="rect">
              <a:avLst/>
            </a:prstGeom>
          </p:spPr>
        </p:pic>
        <p:sp>
          <p:nvSpPr>
            <p:cNvPr id="46" name="object 17" descr="" hidden="0"/>
            <p:cNvSpPr/>
            <p:nvPr isPhoto="0" userDrawn="0"/>
          </p:nvSpPr>
          <p:spPr bwMode="auto">
            <a:xfrm>
              <a:off x="71114" y="112605"/>
              <a:ext cx="3142820" cy="1330944"/>
            </a:xfrm>
            <a:custGeom>
              <a:avLst/>
              <a:gdLst/>
              <a:ahLst/>
              <a:cxnLst/>
              <a:rect l="l" t="t" r="r" b="b"/>
              <a:pathLst>
                <a:path w="2087879" h="1080770" fill="norm" stroke="1" extrusionOk="0">
                  <a:moveTo>
                    <a:pt x="1828927" y="1080515"/>
                  </a:moveTo>
                  <a:lnTo>
                    <a:pt x="1880743" y="873379"/>
                  </a:lnTo>
                  <a:lnTo>
                    <a:pt x="2087880" y="821563"/>
                  </a:lnTo>
                  <a:lnTo>
                    <a:pt x="1828927" y="1080515"/>
                  </a:lnTo>
                  <a:lnTo>
                    <a:pt x="0" y="1080515"/>
                  </a:lnTo>
                  <a:lnTo>
                    <a:pt x="0" y="0"/>
                  </a:lnTo>
                  <a:lnTo>
                    <a:pt x="2087880" y="0"/>
                  </a:lnTo>
                  <a:lnTo>
                    <a:pt x="2087880" y="821563"/>
                  </a:lnTo>
                </a:path>
              </a:pathLst>
            </a:custGeom>
            <a:grpFill/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47" name="" hidden="0"/>
          <p:cNvSpPr txBox="1"/>
          <p:nvPr isPhoto="0" userDrawn="0"/>
        </p:nvSpPr>
        <p:spPr bwMode="auto">
          <a:xfrm flipH="1" flipV="0">
            <a:off x="1172619" y="1207690"/>
            <a:ext cx="2173653" cy="12101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l">
              <a:defRPr/>
            </a:pPr>
            <a:r>
              <a:rPr b="1" spc="-9">
                <a:latin typeface="Times New Roman"/>
                <a:cs typeface="Times New Roman"/>
              </a:rPr>
              <a:t>качество </a:t>
            </a:r>
            <a:endParaRPr b="1" spc="-9">
              <a:latin typeface="Times New Roman"/>
              <a:cs typeface="Times New Roman"/>
            </a:endParaRPr>
          </a:p>
          <a:p>
            <a:pPr algn="l">
              <a:defRPr/>
            </a:pPr>
            <a:r>
              <a:rPr b="1" spc="-9">
                <a:latin typeface="Times New Roman"/>
                <a:cs typeface="Times New Roman"/>
              </a:rPr>
              <a:t>потенциала </a:t>
            </a:r>
            <a:r>
              <a:rPr b="1" spc="-23">
                <a:latin typeface="Times New Roman"/>
                <a:cs typeface="Times New Roman"/>
              </a:rPr>
              <a:t>обучающихся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Новые тенденции развития</a:t>
            </a:r>
            <a:b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оценочной деятельности</a:t>
            </a:r>
            <a:r>
              <a:rPr lang="ru-RU" sz="3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endParaRPr/>
          </a:p>
        </p:txBody>
      </p:sp>
      <p:sp>
        <p:nvSpPr>
          <p:cNvPr id="5" name="" hidden="0"/>
          <p:cNvSpPr txBox="1"/>
          <p:nvPr isPhoto="0" userDrawn="0"/>
        </p:nvSpPr>
        <p:spPr bwMode="auto">
          <a:xfrm flipH="0" flipV="0">
            <a:off x="1173557" y="1815489"/>
            <a:ext cx="10172211" cy="410307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marL="460109" lvl="0" indent="-460109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3400">
                <a:latin typeface="Times New Roman"/>
                <a:ea typeface="Times New Roman"/>
                <a:cs typeface="Times New Roman"/>
              </a:rPr>
              <a:t>увеличение  доли   и  повышение   значимости  качественных оценок;</a:t>
            </a:r>
            <a:endParaRPr sz="3400">
              <a:latin typeface="Times New Roman"/>
              <a:ea typeface="Times New Roman"/>
              <a:cs typeface="Times New Roman"/>
            </a:endParaRPr>
          </a:p>
          <a:p>
            <a:pPr marL="460109" lvl="0" indent="-460109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3400">
                <a:latin typeface="Times New Roman"/>
                <a:ea typeface="Times New Roman"/>
                <a:cs typeface="Times New Roman"/>
              </a:rPr>
              <a:t>ориентация на личностные достижения обучающихся;</a:t>
            </a:r>
            <a:endParaRPr sz="3400">
              <a:latin typeface="Times New Roman"/>
              <a:ea typeface="Times New Roman"/>
              <a:cs typeface="Times New Roman"/>
            </a:endParaRPr>
          </a:p>
          <a:p>
            <a:pPr marL="460109" lvl="0" indent="-460109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3400">
                <a:latin typeface="Times New Roman"/>
                <a:ea typeface="Times New Roman"/>
                <a:cs typeface="Times New Roman"/>
              </a:rPr>
              <a:t>обучение учащихся самооценке результатов учебной деятельности;</a:t>
            </a:r>
            <a:endParaRPr sz="3400">
              <a:latin typeface="Times New Roman"/>
              <a:ea typeface="Times New Roman"/>
              <a:cs typeface="Times New Roman"/>
            </a:endParaRPr>
          </a:p>
          <a:p>
            <a:pPr marL="460109" indent="-460109" algn="l">
              <a:buFont typeface="Arial"/>
              <a:buChar char="•"/>
              <a:defRPr/>
            </a:pPr>
            <a:r>
              <a:rPr lang="ru-RU" sz="3400">
                <a:latin typeface="Times New Roman"/>
                <a:ea typeface="Times New Roman"/>
                <a:cs typeface="Times New Roman"/>
              </a:rPr>
              <a:t>отказ от формализованной оценки работ         творческого характера </a:t>
            </a:r>
            <a:endParaRPr sz="34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1888785" y="700575"/>
            <a:ext cx="9998901" cy="346355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 algn="just">
              <a:buFont typeface="Arial"/>
              <a:buNone/>
              <a:defRPr/>
            </a:pPr>
            <a:r>
              <a:rPr lang="ru-RU" sz="3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Управлять качеством образования в сегодняшней школе</a:t>
            </a:r>
            <a:r>
              <a:rPr lang="ru-RU" sz="3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</a:t>
            </a:r>
            <a:r>
              <a:rPr lang="ru-RU" sz="3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значит помочь понять, врастить и продвинуть свою уникальность!</a:t>
            </a:r>
            <a:endParaRPr sz="36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</a:t>
            </a:r>
            <a:endParaRPr lang="ru-RU" sz="2800" b="1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Г.П.Савиных</a:t>
            </a:r>
            <a:endParaRPr lang="ru-RU" sz="2800" b="1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</a:t>
            </a:r>
            <a:endParaRPr lang="ru-RU" sz="2800" b="1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ru-RU" sz="2800" b="1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" name="" hidden="0"/>
          <p:cNvSpPr txBox="1"/>
          <p:nvPr isPhoto="0" userDrawn="0"/>
        </p:nvSpPr>
        <p:spPr bwMode="auto">
          <a:xfrm flipH="0" flipV="0">
            <a:off x="1991730" y="5226538"/>
            <a:ext cx="7461249" cy="108682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l">
              <a:defRPr/>
            </a:pPr>
            <a:endParaRPr sz="4800" i="1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723759" y="2991826"/>
            <a:ext cx="5712970" cy="38661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1917523" y="720480"/>
            <a:ext cx="9659326" cy="482355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sz="28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Федеральный закон от 29.12.2012 № 273-ФЗ  «Об образовании в Российской Федерации»  статья 28, пункт 3, подпункт 13 «К компетенции образовательной организации в установленной сфере деятельности относится … обеспечение функционирования внутренней системы оценки качества образования в </a:t>
            </a:r>
            <a:r>
              <a:rPr lang="ru-RU" sz="28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8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бразовательной организации» </a:t>
            </a:r>
            <a:endParaRPr sz="2800" b="1" u="none">
              <a:highlight>
                <a:srgbClr val="FFFF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1234615" y="329711"/>
            <a:ext cx="10819422" cy="6093557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marL="0" lvl="0" indent="0" algn="ctr">
              <a:buFont typeface="Arial"/>
              <a:buNone/>
              <a:defRPr/>
            </a:pPr>
            <a:r>
              <a:rPr sz="48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 В</a:t>
            </a:r>
            <a:r>
              <a:rPr lang="ru-RU" sz="48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sz="48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ОКО</a:t>
            </a:r>
            <a:endParaRPr sz="48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4999"/>
              </a:lnSpc>
              <a:defRPr/>
            </a:pPr>
            <a:r>
              <a:rPr sz="28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организация и развитие внутришкольной системы оценивания  образовательных результатов и контроля качества  обучения, создание и внедрение механизмов и систем  управления качеством  всего образовательного процесса в совокупности всех его  компонентов: образовательной программы, средств и  условий её реализации, управленческой деятельности,  результативности деятельности обучающихся и  педагогического коллектива, образовательных и  воспитательных техник и технологий</a:t>
            </a:r>
            <a:r>
              <a:rPr lang="ru-RU" sz="28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Образовательной организации</a:t>
            </a:r>
            <a:endParaRPr sz="28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1770985" y="378557"/>
            <a:ext cx="6838461" cy="983149"/>
          </a:xfrm>
        </p:spPr>
        <p:txBody>
          <a:bodyPr/>
          <a:lstStyle/>
          <a:p>
            <a:pPr algn="ctr">
              <a:defRPr/>
            </a:pPr>
            <a:r>
              <a:rPr lang="ru-RU"/>
              <a:t>ЗАДАЧИ ВСОКО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1380214" y="1111249"/>
            <a:ext cx="10454015" cy="5672379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lstStyle/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создать единые критерии качества образования и подходы к его</a:t>
            </a:r>
            <a:r>
              <a:rPr lang="ru-RU"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измерению;</a:t>
            </a: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сформировать систему аналитических показателей, позволяющую  эффективно реализовывать основные цели оценки качества образования;</a:t>
            </a:r>
            <a:endParaRPr sz="22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оценить уровень индивидуальных образовательных достижений  обучающихся в соответствии с уровнем их развития;  </a:t>
            </a:r>
            <a:endParaRPr sz="22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оценить состояние и эффективность деятельности учителя;  </a:t>
            </a: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оценить качество образовательных программ с учетом запросов  основных потребителей образовательных услуг;</a:t>
            </a:r>
            <a:endParaRPr sz="22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выявить тенденцию изменения состояния системы образования  Образовательной организации;  </a:t>
            </a:r>
            <a:endParaRPr sz="22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выявить факторы, проблемы, влияющие на качество образования;</a:t>
            </a:r>
            <a:endParaRPr sz="22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скорректировать условия процесса образования с учетом выявленных  факторов, проблем, влияющих на качество образования;</a:t>
            </a:r>
            <a:endParaRPr sz="22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спрогнозировать развитие качества образования на перспективу; </a:t>
            </a:r>
            <a:endParaRPr sz="22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расширить участие общественности в управлении качеством  образования.</a:t>
            </a:r>
            <a:endParaRPr sz="22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bject 10" hidden="0"/>
          <p:cNvSpPr txBox="1">
            <a:spLocks noGrp="1"/>
          </p:cNvSpPr>
          <p:nvPr isPhoto="0" userDrawn="0"/>
        </p:nvSpPr>
        <p:spPr bwMode="auto">
          <a:xfrm>
            <a:off x="1143619" y="172005"/>
            <a:ext cx="10173478" cy="966671"/>
          </a:xfrm>
          <a:prstGeom prst="rect">
            <a:avLst/>
          </a:prstGeom>
        </p:spPr>
        <p:txBody>
          <a:bodyPr vert="horz" wrap="square" lIns="0" tIns="12064" rIns="0" bIns="0" rtlCol="0" anchor="ctr">
            <a:spAutoFit/>
          </a:bodyPr>
          <a:lstStyle>
            <a:lvl1pPr algn="r" defTabSz="914400">
              <a:spcBef>
                <a:spcPts val="0"/>
              </a:spcBef>
              <a:buNone/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083434" marR="5079" indent="-2071369">
              <a:lnSpc>
                <a:spcPct val="100000"/>
              </a:lnSpc>
              <a:spcBef>
                <a:spcPts val="94"/>
              </a:spcBef>
              <a:defRPr/>
            </a:pPr>
            <a:r>
              <a:rPr sz="3100" spc="-135">
                <a:solidFill>
                  <a:schemeClr val="tx1"/>
                </a:solidFill>
              </a:rPr>
              <a:t>Система</a:t>
            </a:r>
            <a:r>
              <a:rPr sz="3100" spc="-84">
                <a:solidFill>
                  <a:schemeClr val="tx1"/>
                </a:solidFill>
              </a:rPr>
              <a:t> </a:t>
            </a:r>
            <a:r>
              <a:rPr sz="3100" spc="-119">
                <a:solidFill>
                  <a:schemeClr val="tx1"/>
                </a:solidFill>
              </a:rPr>
              <a:t>оценки</a:t>
            </a:r>
            <a:r>
              <a:rPr sz="3100" spc="-38">
                <a:solidFill>
                  <a:schemeClr val="tx1"/>
                </a:solidFill>
              </a:rPr>
              <a:t> </a:t>
            </a:r>
            <a:r>
              <a:rPr sz="3100" spc="-4">
                <a:solidFill>
                  <a:schemeClr val="tx1"/>
                </a:solidFill>
                <a:latin typeface="Calibri"/>
                <a:cs typeface="Calibri"/>
              </a:rPr>
              <a:t>знаний</a:t>
            </a:r>
            <a:r>
              <a:rPr sz="3100" spc="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3100" spc="-4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31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3100" spc="-9">
                <a:solidFill>
                  <a:schemeClr val="tx1"/>
                </a:solidFill>
                <a:latin typeface="Calibri"/>
                <a:cs typeface="Calibri"/>
              </a:rPr>
              <a:t>умений</a:t>
            </a:r>
            <a:r>
              <a:rPr sz="3100" spc="-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3100" spc="-14">
                <a:solidFill>
                  <a:schemeClr val="tx1"/>
                </a:solidFill>
                <a:latin typeface="Calibri"/>
                <a:cs typeface="Calibri"/>
              </a:rPr>
              <a:t>учащихся</a:t>
            </a:r>
            <a:r>
              <a:rPr sz="3100" spc="9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3100" spc="-4">
                <a:solidFill>
                  <a:schemeClr val="tx1"/>
                </a:solidFill>
                <a:latin typeface="Calibri"/>
                <a:cs typeface="Calibri"/>
              </a:rPr>
              <a:t>при изучении </a:t>
            </a:r>
            <a:r>
              <a:rPr sz="3100" spc="-68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3100" spc="-9">
                <a:solidFill>
                  <a:schemeClr val="tx1"/>
                </a:solidFill>
                <a:latin typeface="Calibri"/>
                <a:cs typeface="Calibri"/>
              </a:rPr>
              <a:t>предметной</a:t>
            </a:r>
            <a:r>
              <a:rPr sz="3100" spc="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3100" spc="-9">
                <a:solidFill>
                  <a:schemeClr val="tx1"/>
                </a:solidFill>
                <a:latin typeface="Calibri"/>
                <a:cs typeface="Calibri"/>
              </a:rPr>
              <a:t>области </a:t>
            </a:r>
            <a:r>
              <a:rPr sz="3100" spc="-28">
                <a:solidFill>
                  <a:schemeClr val="tx1"/>
                </a:solidFill>
                <a:latin typeface="Calibri"/>
                <a:cs typeface="Calibri"/>
              </a:rPr>
              <a:t>«Технология»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5" name="object 8" hidden="0"/>
          <p:cNvSpPr txBox="1"/>
          <p:nvPr isPhoto="0" userDrawn="0"/>
        </p:nvSpPr>
        <p:spPr bwMode="auto">
          <a:xfrm>
            <a:off x="78737" y="1379296"/>
            <a:ext cx="4826646" cy="353368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99"/>
              </a:spcBef>
              <a:defRPr/>
            </a:pPr>
            <a:r>
              <a:rPr sz="2100" b="1" spc="-234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144">
                <a:solidFill>
                  <a:schemeClr val="tx1"/>
                </a:solidFill>
                <a:latin typeface="Arial"/>
                <a:cs typeface="Arial"/>
              </a:rPr>
              <a:t>чи</a:t>
            </a:r>
            <a:r>
              <a:rPr sz="2100" b="1" spc="-113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100" b="1" spc="-59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100" b="1" spc="-294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2100" b="1" spc="-294">
                <a:solidFill>
                  <a:schemeClr val="tx1"/>
                </a:solidFill>
                <a:latin typeface="Arial"/>
                <a:cs typeface="Arial"/>
              </a:rPr>
              <a:t>ь</a:t>
            </a:r>
            <a:r>
              <a:rPr sz="2100" b="1" spc="-5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39">
                <a:solidFill>
                  <a:schemeClr val="tx1"/>
                </a:solidFill>
                <a:latin typeface="Arial"/>
                <a:cs typeface="Arial"/>
              </a:rPr>
              <a:t>п</a:t>
            </a:r>
            <a:r>
              <a:rPr sz="2100" b="1" spc="-16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329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2100" b="1" spc="-270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64">
                <a:solidFill>
                  <a:schemeClr val="tx1"/>
                </a:solidFill>
                <a:latin typeface="Arial"/>
                <a:cs typeface="Arial"/>
              </a:rPr>
              <a:t>ча</a:t>
            </a:r>
            <a:r>
              <a:rPr sz="2100" b="1" spc="-5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100" b="1" spc="-203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100" b="1" spc="-6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19">
                <a:solidFill>
                  <a:schemeClr val="tx1"/>
                </a:solidFill>
                <a:latin typeface="Arial"/>
                <a:cs typeface="Arial"/>
              </a:rPr>
              <a:t>во</a:t>
            </a:r>
            <a:r>
              <a:rPr sz="2100" b="1" spc="-90">
                <a:solidFill>
                  <a:schemeClr val="tx1"/>
                </a:solidFill>
                <a:latin typeface="Arial"/>
                <a:cs typeface="Arial"/>
              </a:rPr>
              <a:t>з</a:t>
            </a:r>
            <a:r>
              <a:rPr sz="2100" b="1" spc="-77">
                <a:solidFill>
                  <a:schemeClr val="tx1"/>
                </a:solidFill>
                <a:latin typeface="Arial"/>
                <a:cs typeface="Arial"/>
              </a:rPr>
              <a:t>м</a:t>
            </a:r>
            <a:r>
              <a:rPr sz="2100" b="1" spc="-90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84">
                <a:solidFill>
                  <a:schemeClr val="tx1"/>
                </a:solidFill>
                <a:latin typeface="Arial"/>
                <a:cs typeface="Arial"/>
              </a:rPr>
              <a:t>жно</a:t>
            </a:r>
            <a:r>
              <a:rPr sz="2100" b="1" spc="-34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100" b="1" spc="-194">
                <a:solidFill>
                  <a:schemeClr val="tx1"/>
                </a:solidFill>
                <a:latin typeface="Arial"/>
                <a:cs typeface="Arial"/>
              </a:rPr>
              <a:t>ть:</a:t>
            </a:r>
            <a:endParaRPr sz="2100">
              <a:solidFill>
                <a:schemeClr val="tx1"/>
              </a:solidFill>
              <a:latin typeface="Arial"/>
              <a:cs typeface="Arial"/>
            </a:endParaRPr>
          </a:p>
          <a:p>
            <a:pPr marL="329621" marR="5079" indent="-316922">
              <a:lnSpc>
                <a:spcPct val="100000"/>
              </a:lnSpc>
              <a:buFont typeface="Arial"/>
              <a:buChar char="•"/>
              <a:tabLst>
                <a:tab pos="355599" algn="l"/>
              </a:tabLst>
              <a:defRPr/>
            </a:pPr>
            <a:r>
              <a:rPr sz="2100" b="1" spc="-113">
                <a:solidFill>
                  <a:schemeClr val="tx1"/>
                </a:solidFill>
                <a:latin typeface="Arial"/>
                <a:cs typeface="Arial"/>
              </a:rPr>
              <a:t>оц</a:t>
            </a:r>
            <a:r>
              <a:rPr sz="2100" b="1" spc="-9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100" b="1" spc="-94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2100" b="1" spc="-10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2100" b="1" spc="-209">
                <a:solidFill>
                  <a:schemeClr val="tx1"/>
                </a:solidFill>
                <a:latin typeface="Arial"/>
                <a:cs typeface="Arial"/>
              </a:rPr>
              <a:t>ть</a:t>
            </a:r>
            <a:r>
              <a:rPr sz="2100" b="1" spc="-77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24">
                <a:solidFill>
                  <a:schemeClr val="tx1"/>
                </a:solidFill>
                <a:latin typeface="Arial"/>
                <a:cs typeface="Arial"/>
              </a:rPr>
              <a:t>г</a:t>
            </a:r>
            <a:r>
              <a:rPr sz="2100" b="1" spc="-244">
                <a:solidFill>
                  <a:schemeClr val="tx1"/>
                </a:solidFill>
                <a:latin typeface="Arial"/>
                <a:cs typeface="Arial"/>
              </a:rPr>
              <a:t>лу</a:t>
            </a:r>
            <a:r>
              <a:rPr sz="2100" b="1" spc="-249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2100" b="1" spc="-99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2100" b="1" spc="-104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2100" b="1" spc="-234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5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99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2100" b="1" spc="-5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5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194">
                <a:solidFill>
                  <a:schemeClr val="tx1"/>
                </a:solidFill>
                <a:latin typeface="Arial"/>
                <a:cs typeface="Arial"/>
              </a:rPr>
              <a:t>бъ</a:t>
            </a:r>
            <a:r>
              <a:rPr sz="2100" b="1" spc="-149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100" b="1" spc="9">
                <a:solidFill>
                  <a:schemeClr val="tx1"/>
                </a:solidFill>
                <a:latin typeface="Arial"/>
                <a:cs typeface="Arial"/>
              </a:rPr>
              <a:t>м</a:t>
            </a:r>
            <a:r>
              <a:rPr sz="2100" b="1" spc="-5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264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129">
                <a:solidFill>
                  <a:schemeClr val="tx1"/>
                </a:solidFill>
                <a:latin typeface="Arial"/>
                <a:cs typeface="Arial"/>
              </a:rPr>
              <a:t>св</a:t>
            </a:r>
            <a:r>
              <a:rPr sz="2100" b="1" spc="-12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90">
                <a:solidFill>
                  <a:schemeClr val="tx1"/>
                </a:solidFill>
                <a:latin typeface="Arial"/>
                <a:cs typeface="Arial"/>
              </a:rPr>
              <a:t>енного  </a:t>
            </a:r>
            <a:r>
              <a:rPr sz="2100" b="1" spc="-14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159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2100" b="1" spc="-228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74">
                <a:solidFill>
                  <a:schemeClr val="tx1"/>
                </a:solidFill>
                <a:latin typeface="Arial"/>
                <a:cs typeface="Arial"/>
              </a:rPr>
              <a:t>чаю</a:t>
            </a:r>
            <a:r>
              <a:rPr sz="2100" b="1" spc="-74">
                <a:solidFill>
                  <a:schemeClr val="tx1"/>
                </a:solidFill>
                <a:latin typeface="Arial"/>
                <a:cs typeface="Arial"/>
              </a:rPr>
              <a:t>щимис</a:t>
            </a:r>
            <a:r>
              <a:rPr sz="2100" b="1" spc="-59">
                <a:solidFill>
                  <a:schemeClr val="tx1"/>
                </a:solidFill>
                <a:latin typeface="Arial"/>
                <a:cs typeface="Arial"/>
              </a:rPr>
              <a:t>я</a:t>
            </a:r>
            <a:r>
              <a:rPr sz="2100" b="1" spc="-9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9">
                <a:solidFill>
                  <a:schemeClr val="tx1"/>
                </a:solidFill>
                <a:latin typeface="Arial"/>
                <a:cs typeface="Arial"/>
              </a:rPr>
              <a:t>м</a:t>
            </a:r>
            <a:r>
              <a:rPr sz="2100" b="1" spc="4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100" b="1" spc="-19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100" b="1" spc="-99">
                <a:solidFill>
                  <a:schemeClr val="tx1"/>
                </a:solidFill>
                <a:latin typeface="Arial"/>
                <a:cs typeface="Arial"/>
              </a:rPr>
              <a:t>ер</a:t>
            </a:r>
            <a:r>
              <a:rPr sz="2100" b="1" spc="-113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2100" b="1" spc="-124">
                <a:solidFill>
                  <a:schemeClr val="tx1"/>
                </a:solidFill>
                <a:latin typeface="Arial"/>
                <a:cs typeface="Arial"/>
              </a:rPr>
              <a:t>ала,</a:t>
            </a:r>
            <a:endParaRPr sz="2100">
              <a:solidFill>
                <a:schemeClr val="tx1"/>
              </a:solidFill>
              <a:latin typeface="Arial"/>
              <a:cs typeface="Arial"/>
            </a:endParaRPr>
          </a:p>
          <a:p>
            <a:pPr marL="329621" marR="137160" indent="-316922">
              <a:lnSpc>
                <a:spcPct val="100000"/>
              </a:lnSpc>
              <a:buFont typeface="Arial"/>
              <a:buChar char="•"/>
              <a:tabLst>
                <a:tab pos="355599" algn="l"/>
              </a:tabLst>
              <a:defRPr/>
            </a:pPr>
            <a:r>
              <a:rPr sz="2100" b="1" spc="-113">
                <a:solidFill>
                  <a:schemeClr val="tx1"/>
                </a:solidFill>
                <a:latin typeface="Arial"/>
                <a:cs typeface="Arial"/>
              </a:rPr>
              <a:t>скорректировать</a:t>
            </a:r>
            <a:r>
              <a:rPr sz="2100" b="1" spc="-6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29">
                <a:solidFill>
                  <a:schemeClr val="tx1"/>
                </a:solidFill>
                <a:latin typeface="Arial"/>
                <a:cs typeface="Arial"/>
              </a:rPr>
              <a:t>учебный</a:t>
            </a:r>
            <a:r>
              <a:rPr sz="2100" b="1" spc="-6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09">
                <a:solidFill>
                  <a:schemeClr val="tx1"/>
                </a:solidFill>
                <a:latin typeface="Arial"/>
                <a:cs typeface="Arial"/>
              </a:rPr>
              <a:t>процесс, </a:t>
            </a:r>
            <a:r>
              <a:rPr sz="2100" b="1" spc="-56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45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2100" b="1" spc="-99">
                <a:solidFill>
                  <a:schemeClr val="tx1"/>
                </a:solidFill>
                <a:latin typeface="Arial"/>
                <a:cs typeface="Arial"/>
              </a:rPr>
              <a:t>онкретизи</a:t>
            </a:r>
            <a:r>
              <a:rPr sz="2100" b="1" spc="-12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100" b="1" spc="-249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104">
                <a:solidFill>
                  <a:schemeClr val="tx1"/>
                </a:solidFill>
                <a:latin typeface="Arial"/>
                <a:cs typeface="Arial"/>
              </a:rPr>
              <a:t>я</a:t>
            </a:r>
            <a:r>
              <a:rPr sz="2100" b="1" spc="-6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23">
                <a:solidFill>
                  <a:schemeClr val="tx1"/>
                </a:solidFill>
                <a:latin typeface="Arial"/>
                <a:cs typeface="Arial"/>
              </a:rPr>
              <a:t>за</a:t>
            </a:r>
            <a:r>
              <a:rPr sz="2100" b="1" spc="-159">
                <a:solidFill>
                  <a:schemeClr val="tx1"/>
                </a:solidFill>
                <a:latin typeface="Arial"/>
                <a:cs typeface="Arial"/>
              </a:rPr>
              <a:t>д</a:t>
            </a:r>
            <a:r>
              <a:rPr sz="2100" b="1" spc="-169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100" b="1" spc="-84">
                <a:solidFill>
                  <a:schemeClr val="tx1"/>
                </a:solidFill>
                <a:latin typeface="Arial"/>
                <a:cs typeface="Arial"/>
              </a:rPr>
              <a:t>чи,</a:t>
            </a:r>
            <a:r>
              <a:rPr sz="2100" b="1" spc="-9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9">
                <a:solidFill>
                  <a:schemeClr val="tx1"/>
                </a:solidFill>
                <a:latin typeface="Arial"/>
                <a:cs typeface="Arial"/>
              </a:rPr>
              <a:t>м</a:t>
            </a:r>
            <a:r>
              <a:rPr sz="2100" b="1" spc="-9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100" b="1" spc="-19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100" b="1" spc="-159">
                <a:solidFill>
                  <a:schemeClr val="tx1"/>
                </a:solidFill>
                <a:latin typeface="Arial"/>
                <a:cs typeface="Arial"/>
              </a:rPr>
              <a:t>оды  </a:t>
            </a:r>
            <a:r>
              <a:rPr sz="2100" b="1" spc="-14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159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2100" b="1" spc="-228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77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2100" b="1" spc="-69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100" b="1" spc="-94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2100" b="1" spc="-10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2100" b="1" spc="-74">
                <a:solidFill>
                  <a:schemeClr val="tx1"/>
                </a:solidFill>
                <a:latin typeface="Arial"/>
                <a:cs typeface="Arial"/>
              </a:rPr>
              <a:t>я,</a:t>
            </a:r>
            <a:r>
              <a:rPr sz="2100" b="1" spc="-77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39">
                <a:solidFill>
                  <a:schemeClr val="tx1"/>
                </a:solidFill>
                <a:latin typeface="Arial"/>
                <a:cs typeface="Arial"/>
              </a:rPr>
              <a:t>опи</a:t>
            </a:r>
            <a:r>
              <a:rPr sz="2100" b="1" spc="-14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2100" b="1" spc="-77">
                <a:solidFill>
                  <a:schemeClr val="tx1"/>
                </a:solidFill>
                <a:latin typeface="Arial"/>
                <a:cs typeface="Arial"/>
              </a:rPr>
              <a:t>ая</a:t>
            </a:r>
            <a:r>
              <a:rPr sz="2100" b="1" spc="-69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100" b="1" spc="-214">
                <a:solidFill>
                  <a:schemeClr val="tx1"/>
                </a:solidFill>
                <a:latin typeface="Arial"/>
                <a:cs typeface="Arial"/>
              </a:rPr>
              <a:t>ь</a:t>
            </a:r>
            <a:r>
              <a:rPr sz="2100" b="1" spc="-6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59">
                <a:solidFill>
                  <a:schemeClr val="tx1"/>
                </a:solidFill>
                <a:latin typeface="Arial"/>
                <a:cs typeface="Arial"/>
              </a:rPr>
              <a:t>на</a:t>
            </a:r>
            <a:r>
              <a:rPr sz="2100" b="1" spc="-6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49">
                <a:solidFill>
                  <a:schemeClr val="tx1"/>
                </a:solidFill>
                <a:latin typeface="Arial"/>
                <a:cs typeface="Arial"/>
              </a:rPr>
              <a:t>п</a:t>
            </a:r>
            <a:r>
              <a:rPr sz="2100" b="1" spc="-154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329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2100" b="1" spc="-270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77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2100" b="1" spc="-69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2100" b="1" spc="-90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2100" b="1" spc="-99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2100" b="1" spc="-113">
                <a:solidFill>
                  <a:schemeClr val="tx1"/>
                </a:solidFill>
                <a:latin typeface="Arial"/>
                <a:cs typeface="Arial"/>
              </a:rPr>
              <a:t>ую  </a:t>
            </a:r>
            <a:r>
              <a:rPr sz="2100" b="1" spc="-109">
                <a:solidFill>
                  <a:schemeClr val="tx1"/>
                </a:solidFill>
                <a:latin typeface="Arial"/>
                <a:cs typeface="Arial"/>
              </a:rPr>
              <a:t>информацию,</a:t>
            </a:r>
            <a:endParaRPr sz="2100">
              <a:solidFill>
                <a:schemeClr val="tx1"/>
              </a:solidFill>
              <a:latin typeface="Arial"/>
              <a:cs typeface="Arial"/>
            </a:endParaRPr>
          </a:p>
          <a:p>
            <a:pPr marL="329621" marR="720723" indent="-316922">
              <a:lnSpc>
                <a:spcPct val="100000"/>
              </a:lnSpc>
              <a:spcBef>
                <a:spcPts val="4"/>
              </a:spcBef>
              <a:buFont typeface="Arial"/>
              <a:buChar char="•"/>
              <a:tabLst>
                <a:tab pos="355599" algn="l"/>
              </a:tabLst>
              <a:defRPr/>
            </a:pPr>
            <a:r>
              <a:rPr sz="2100" b="1" spc="-99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2100" b="1" spc="-104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2100" b="1" spc="-154">
                <a:solidFill>
                  <a:schemeClr val="tx1"/>
                </a:solidFill>
                <a:latin typeface="Arial"/>
                <a:cs typeface="Arial"/>
              </a:rPr>
              <a:t>див</a:t>
            </a:r>
            <a:r>
              <a:rPr sz="2100" b="1" spc="-159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2100" b="1" spc="-264">
                <a:solidFill>
                  <a:schemeClr val="tx1"/>
                </a:solidFill>
                <a:latin typeface="Arial"/>
                <a:cs typeface="Arial"/>
              </a:rPr>
              <a:t>д</a:t>
            </a:r>
            <a:r>
              <a:rPr sz="2100" b="1" spc="-253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124">
                <a:solidFill>
                  <a:schemeClr val="tx1"/>
                </a:solidFill>
                <a:latin typeface="Arial"/>
                <a:cs typeface="Arial"/>
              </a:rPr>
              <a:t>ализиров</a:t>
            </a:r>
            <a:r>
              <a:rPr sz="2100" b="1" spc="-109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100" b="1" spc="-209">
                <a:solidFill>
                  <a:schemeClr val="tx1"/>
                </a:solidFill>
                <a:latin typeface="Arial"/>
                <a:cs typeface="Arial"/>
              </a:rPr>
              <a:t>ть</a:t>
            </a:r>
            <a:r>
              <a:rPr sz="2100" b="1" spc="-9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19">
                <a:solidFill>
                  <a:schemeClr val="tx1"/>
                </a:solidFill>
                <a:latin typeface="Arial"/>
                <a:cs typeface="Arial"/>
              </a:rPr>
              <a:t>раб</a:t>
            </a:r>
            <a:r>
              <a:rPr sz="2100" b="1" spc="-104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135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2100" b="1" spc="-234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5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64">
                <a:solidFill>
                  <a:schemeClr val="tx1"/>
                </a:solidFill>
                <a:latin typeface="Arial"/>
                <a:cs typeface="Arial"/>
              </a:rPr>
              <a:t>с  </a:t>
            </a:r>
            <a:r>
              <a:rPr sz="2100" b="1" spc="-94">
                <a:solidFill>
                  <a:schemeClr val="tx1"/>
                </a:solidFill>
                <a:latin typeface="Arial"/>
                <a:cs typeface="Arial"/>
              </a:rPr>
              <a:t>обучающимися,</a:t>
            </a:r>
            <a:endParaRPr sz="2100">
              <a:solidFill>
                <a:schemeClr val="tx1"/>
              </a:solidFill>
              <a:latin typeface="Arial"/>
              <a:cs typeface="Arial"/>
            </a:endParaRPr>
          </a:p>
          <a:p>
            <a:pPr marL="329621" marR="591819" indent="-316922">
              <a:lnSpc>
                <a:spcPct val="100000"/>
              </a:lnSpc>
              <a:buFont typeface="Arial"/>
              <a:buChar char="•"/>
              <a:tabLst>
                <a:tab pos="355599" algn="l"/>
              </a:tabLst>
              <a:defRPr/>
            </a:pPr>
            <a:r>
              <a:rPr sz="2100" b="1" spc="-154">
                <a:solidFill>
                  <a:schemeClr val="tx1"/>
                </a:solidFill>
                <a:latin typeface="Arial"/>
                <a:cs typeface="Arial"/>
              </a:rPr>
              <a:t>стимулировать</a:t>
            </a:r>
            <a:r>
              <a:rPr sz="2100" b="1" spc="-7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35">
                <a:solidFill>
                  <a:schemeClr val="tx1"/>
                </a:solidFill>
                <a:latin typeface="Arial"/>
                <a:cs typeface="Arial"/>
              </a:rPr>
              <a:t>познавательную </a:t>
            </a:r>
            <a:r>
              <a:rPr sz="2100" b="1" spc="-56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14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2100" b="1" spc="14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2100" b="1" spc="-129">
                <a:solidFill>
                  <a:schemeClr val="tx1"/>
                </a:solidFill>
                <a:latin typeface="Arial"/>
                <a:cs typeface="Arial"/>
              </a:rPr>
              <a:t>тив</a:t>
            </a:r>
            <a:r>
              <a:rPr sz="2100" b="1" spc="-149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2100" b="1" spc="-13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84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2100" b="1" spc="-209">
                <a:solidFill>
                  <a:schemeClr val="tx1"/>
                </a:solidFill>
                <a:latin typeface="Arial"/>
                <a:cs typeface="Arial"/>
              </a:rPr>
              <a:t>ть</a:t>
            </a:r>
            <a:r>
              <a:rPr sz="2100" b="1" spc="-77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b="1" spc="-14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2100" b="1" spc="-159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2100" b="1" spc="-228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2100" b="1" spc="-74">
                <a:solidFill>
                  <a:schemeClr val="tx1"/>
                </a:solidFill>
                <a:latin typeface="Arial"/>
                <a:cs typeface="Arial"/>
              </a:rPr>
              <a:t>чаю</a:t>
            </a:r>
            <a:r>
              <a:rPr sz="2100" b="1" spc="-99">
                <a:solidFill>
                  <a:schemeClr val="tx1"/>
                </a:solidFill>
                <a:latin typeface="Arial"/>
                <a:cs typeface="Arial"/>
              </a:rPr>
              <a:t>щи</a:t>
            </a:r>
            <a:r>
              <a:rPr sz="2100" b="1" spc="-113">
                <a:solidFill>
                  <a:schemeClr val="tx1"/>
                </a:solidFill>
                <a:latin typeface="Arial"/>
                <a:cs typeface="Arial"/>
              </a:rPr>
              <a:t>х</a:t>
            </a:r>
            <a:r>
              <a:rPr sz="2100" b="1" spc="-99">
                <a:solidFill>
                  <a:schemeClr val="tx1"/>
                </a:solidFill>
                <a:latin typeface="Arial"/>
                <a:cs typeface="Arial"/>
              </a:rPr>
              <a:t>ся</a:t>
            </a:r>
            <a:r>
              <a:rPr sz="2100" b="1" spc="-45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21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9" hidden="0"/>
          <p:cNvSpPr txBox="1"/>
          <p:nvPr isPhoto="0" userDrawn="0"/>
        </p:nvSpPr>
        <p:spPr bwMode="auto">
          <a:xfrm flipH="0" flipV="0">
            <a:off x="1723076" y="4962904"/>
            <a:ext cx="5067788" cy="1475775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marL="12699" marR="5079">
              <a:lnSpc>
                <a:spcPct val="100000"/>
              </a:lnSpc>
              <a:spcBef>
                <a:spcPts val="99"/>
              </a:spcBef>
              <a:defRPr/>
            </a:pPr>
            <a:r>
              <a:rPr sz="2400" b="1" spc="-194">
                <a:solidFill>
                  <a:srgbClr val="FF0000"/>
                </a:solidFill>
                <a:latin typeface="Arial"/>
                <a:cs typeface="Arial"/>
              </a:rPr>
              <a:t>Ос</a:t>
            </a:r>
            <a:r>
              <a:rPr sz="2400" b="1" spc="-18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spc="-135">
                <a:solidFill>
                  <a:srgbClr val="FF0000"/>
                </a:solidFill>
                <a:latin typeface="Arial"/>
                <a:cs typeface="Arial"/>
              </a:rPr>
              <a:t>ов</a:t>
            </a:r>
            <a:r>
              <a:rPr sz="2400" b="1" spc="-119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-59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29">
                <a:solidFill>
                  <a:srgbClr val="FF0000"/>
                </a:solidFill>
                <a:latin typeface="Arial"/>
                <a:cs typeface="Arial"/>
              </a:rPr>
              <a:t>оценоч</a:t>
            </a:r>
            <a:r>
              <a:rPr sz="2400" b="1" spc="-139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spc="-154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149">
                <a:solidFill>
                  <a:srgbClr val="FF0000"/>
                </a:solidFill>
                <a:latin typeface="Arial"/>
                <a:cs typeface="Arial"/>
              </a:rPr>
              <a:t>й</a:t>
            </a:r>
            <a:r>
              <a:rPr sz="2400" b="1" spc="-54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84">
                <a:solidFill>
                  <a:srgbClr val="FF0000"/>
                </a:solidFill>
                <a:latin typeface="Arial"/>
                <a:cs typeface="Arial"/>
              </a:rPr>
              <a:t>дея</a:t>
            </a:r>
            <a:r>
              <a:rPr sz="2400" b="1" spc="-139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spc="-69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19">
                <a:solidFill>
                  <a:srgbClr val="FF0000"/>
                </a:solidFill>
                <a:latin typeface="Arial"/>
                <a:cs typeface="Arial"/>
              </a:rPr>
              <a:t>льно</a:t>
            </a:r>
            <a:r>
              <a:rPr sz="2400" b="1" spc="-164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2400" b="1" spc="-174">
                <a:solidFill>
                  <a:srgbClr val="FF0000"/>
                </a:solidFill>
                <a:latin typeface="Arial"/>
                <a:cs typeface="Arial"/>
              </a:rPr>
              <a:t>ти</a:t>
            </a:r>
            <a:r>
              <a:rPr sz="2400" b="1" spc="-14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64">
                <a:solidFill>
                  <a:srgbClr val="FF0000"/>
                </a:solidFill>
                <a:latin typeface="Arial"/>
                <a:cs typeface="Arial"/>
              </a:rPr>
              <a:t>-  </a:t>
            </a:r>
            <a:r>
              <a:rPr sz="2400" b="1" spc="49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77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-99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2400" b="1" spc="-149">
                <a:solidFill>
                  <a:srgbClr val="FF0000"/>
                </a:solidFill>
                <a:latin typeface="Arial"/>
                <a:cs typeface="Arial"/>
              </a:rPr>
              <a:t>пле</a:t>
            </a:r>
            <a:r>
              <a:rPr sz="2400" b="1" spc="-139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99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2400" b="1" spc="-124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spc="-74">
                <a:solidFill>
                  <a:srgbClr val="FF0000"/>
                </a:solidFill>
                <a:latin typeface="Arial"/>
                <a:cs typeface="Arial"/>
              </a:rPr>
              <a:t>ая</a:t>
            </a:r>
            <a:r>
              <a:rPr sz="2400" b="1" spc="-64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19">
                <a:solidFill>
                  <a:srgbClr val="FF0000"/>
                </a:solidFill>
                <a:latin typeface="Arial"/>
                <a:cs typeface="Arial"/>
              </a:rPr>
              <a:t>оце</a:t>
            </a:r>
            <a:r>
              <a:rPr sz="2400" b="1" spc="-129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spc="74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2400" b="1" spc="-34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-64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80">
                <a:solidFill>
                  <a:srgbClr val="FF0000"/>
                </a:solidFill>
                <a:latin typeface="Arial"/>
                <a:cs typeface="Arial"/>
              </a:rPr>
              <a:t>лично</a:t>
            </a:r>
            <a:r>
              <a:rPr sz="2400" b="1" spc="-129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2400" b="1" spc="-129">
                <a:solidFill>
                  <a:srgbClr val="FF0000"/>
                </a:solidFill>
                <a:latin typeface="Arial"/>
                <a:cs typeface="Arial"/>
              </a:rPr>
              <a:t>тных,  </a:t>
            </a:r>
            <a:r>
              <a:rPr sz="2400" b="1" spc="-99">
                <a:solidFill>
                  <a:srgbClr val="FF0000"/>
                </a:solidFill>
                <a:latin typeface="Arial"/>
                <a:cs typeface="Arial"/>
              </a:rPr>
              <a:t>ме</a:t>
            </a:r>
            <a:r>
              <a:rPr sz="2400" b="1" spc="-54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spc="-129">
                <a:solidFill>
                  <a:srgbClr val="FF0000"/>
                </a:solidFill>
                <a:latin typeface="Arial"/>
                <a:cs typeface="Arial"/>
              </a:rPr>
              <a:t>апредметных</a:t>
            </a:r>
            <a:r>
              <a:rPr sz="2400" b="1" spc="-49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13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2400" b="1" spc="-77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69">
                <a:solidFill>
                  <a:srgbClr val="FF0000"/>
                </a:solidFill>
                <a:latin typeface="Arial"/>
                <a:cs typeface="Arial"/>
              </a:rPr>
              <a:t>пре</a:t>
            </a:r>
            <a:r>
              <a:rPr sz="2400" b="1" spc="-174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2400" b="1" spc="-94">
                <a:solidFill>
                  <a:srgbClr val="FF0000"/>
                </a:solidFill>
                <a:latin typeface="Arial"/>
                <a:cs typeface="Arial"/>
              </a:rPr>
              <a:t>мет</a:t>
            </a:r>
            <a:r>
              <a:rPr sz="2400" b="1" spc="-104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2400" b="1" spc="-135">
                <a:solidFill>
                  <a:srgbClr val="FF0000"/>
                </a:solidFill>
                <a:latin typeface="Arial"/>
                <a:cs typeface="Arial"/>
              </a:rPr>
              <a:t>ых  </a:t>
            </a:r>
            <a:r>
              <a:rPr sz="2400" b="1" spc="-124">
                <a:solidFill>
                  <a:srgbClr val="FF0000"/>
                </a:solidFill>
                <a:latin typeface="Arial"/>
                <a:cs typeface="Arial"/>
              </a:rPr>
              <a:t>образов</a:t>
            </a:r>
            <a:r>
              <a:rPr sz="2400" b="1" spc="-104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-225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spc="-69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228">
                <a:solidFill>
                  <a:srgbClr val="FF0000"/>
                </a:solidFill>
                <a:latin typeface="Arial"/>
                <a:cs typeface="Arial"/>
              </a:rPr>
              <a:t>льных</a:t>
            </a:r>
            <a:r>
              <a:rPr sz="2400" b="1" spc="-59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19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2400" b="1" spc="-99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2400" b="1" spc="-45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2400" b="1" spc="-294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2400" b="1" spc="-344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2400" b="1" spc="-418">
                <a:solidFill>
                  <a:srgbClr val="FF0000"/>
                </a:solidFill>
                <a:latin typeface="Arial"/>
                <a:cs typeface="Arial"/>
              </a:rPr>
              <a:t>ь</a:t>
            </a:r>
            <a:r>
              <a:rPr sz="2400" b="1" spc="-209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spc="-34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2400" b="1" spc="-225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2400" b="1" spc="-139">
                <a:solidFill>
                  <a:srgbClr val="FF0000"/>
                </a:solidFill>
                <a:latin typeface="Arial"/>
                <a:cs typeface="Arial"/>
              </a:rPr>
              <a:t>ов.</a:t>
            </a:r>
            <a:endParaRPr sz="240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object 15" hidden="0"/>
          <p:cNvSpPr txBox="1"/>
          <p:nvPr isPhoto="0" userDrawn="0"/>
        </p:nvSpPr>
        <p:spPr bwMode="auto">
          <a:xfrm flipH="0" flipV="0">
            <a:off x="5056826" y="2833052"/>
            <a:ext cx="2198076" cy="1550889"/>
          </a:xfrm>
          <a:prstGeom prst="rect">
            <a:avLst/>
          </a:prstGeom>
          <a:solidFill>
            <a:srgbClr val="92DFDD"/>
          </a:solidFill>
        </p:spPr>
        <p:txBody>
          <a:bodyPr vert="horz" wrap="square" lIns="0" tIns="31114" rIns="0" bIns="0" rtlCol="0">
            <a:noAutofit/>
          </a:bodyPr>
          <a:lstStyle/>
          <a:p>
            <a:pPr marL="325119" marR="367029" algn="ctr">
              <a:lnSpc>
                <a:spcPct val="100000"/>
              </a:lnSpc>
              <a:spcBef>
                <a:spcPts val="244"/>
              </a:spcBef>
              <a:defRPr/>
            </a:pP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Информацию </a:t>
            </a:r>
            <a:r>
              <a:rPr sz="1800" b="1" spc="-393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о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процессе 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пр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е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п</a:t>
            </a:r>
            <a:r>
              <a:rPr sz="1800" b="1" spc="-49">
                <a:solidFill>
                  <a:schemeClr val="tx1"/>
                </a:solidFill>
                <a:latin typeface="Calibri"/>
                <a:cs typeface="Calibri"/>
              </a:rPr>
              <a:t>о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да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в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ан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я  и</a:t>
            </a:r>
            <a:r>
              <a:rPr sz="1800" b="1" spc="-1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процессе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"/>
              </a:spcBef>
              <a:defRPr/>
            </a:pP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учения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bject 17" hidden="0"/>
          <p:cNvSpPr txBox="1"/>
          <p:nvPr isPhoto="0" userDrawn="0"/>
        </p:nvSpPr>
        <p:spPr bwMode="auto">
          <a:xfrm flipH="0" flipV="0">
            <a:off x="7254903" y="1208942"/>
            <a:ext cx="2515576" cy="1538653"/>
          </a:xfrm>
          <a:prstGeom prst="rect">
            <a:avLst/>
          </a:prstGeom>
          <a:solidFill>
            <a:srgbClr val="92DFDD"/>
          </a:solidFill>
        </p:spPr>
        <p:txBody>
          <a:bodyPr vert="horz" wrap="square" lIns="0" tIns="30479" rIns="0" bIns="0" rtlCol="0">
            <a:noAutofit/>
          </a:bodyPr>
          <a:lstStyle/>
          <a:p>
            <a:pPr marL="401954" marR="437514" indent="5715" algn="just">
              <a:lnSpc>
                <a:spcPct val="100000"/>
              </a:lnSpc>
              <a:spcBef>
                <a:spcPts val="239"/>
              </a:spcBef>
              <a:defRPr/>
            </a:pP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Обратная </a:t>
            </a:r>
            <a:r>
              <a:rPr sz="1800" b="1" spc="-393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связь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для </a:t>
            </a:r>
            <a:r>
              <a:rPr sz="1800" b="1" spc="-393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учи</a:t>
            </a:r>
            <a:r>
              <a:rPr sz="1800" b="1" spc="-19">
                <a:solidFill>
                  <a:schemeClr val="tx1"/>
                </a:solidFill>
                <a:latin typeface="Calibri"/>
                <a:cs typeface="Calibri"/>
              </a:rPr>
              <a:t>те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л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е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й,  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учащихся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marL="287654" algn="just">
              <a:lnSpc>
                <a:spcPct val="100000"/>
              </a:lnSpc>
              <a:defRPr/>
            </a:pP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1800" b="1" spc="-45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родителе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14" hidden="0"/>
          <p:cNvSpPr txBox="1"/>
          <p:nvPr isPhoto="0" userDrawn="0"/>
        </p:nvSpPr>
        <p:spPr bwMode="auto">
          <a:xfrm flipH="0" flipV="0">
            <a:off x="7609038" y="3146203"/>
            <a:ext cx="1892788" cy="834757"/>
          </a:xfrm>
          <a:prstGeom prst="rect">
            <a:avLst/>
          </a:prstGeom>
          <a:solidFill>
            <a:srgbClr val="92DFDD"/>
          </a:solidFill>
        </p:spPr>
        <p:txBody>
          <a:bodyPr vert="horz" wrap="square" lIns="0" tIns="30479" rIns="0" bIns="0" rtlCol="0">
            <a:noAutofit/>
          </a:bodyPr>
          <a:lstStyle/>
          <a:p>
            <a:pPr marL="3174" algn="ctr">
              <a:lnSpc>
                <a:spcPct val="100000"/>
              </a:lnSpc>
              <a:spcBef>
                <a:spcPts val="239"/>
              </a:spcBef>
              <a:defRPr/>
            </a:pP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Система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marL="1904" algn="ctr">
              <a:lnSpc>
                <a:spcPct val="100000"/>
              </a:lnSpc>
              <a:defRPr/>
            </a:pP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оценивания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8" hidden="0"/>
          <p:cNvSpPr txBox="1"/>
          <p:nvPr isPhoto="0" userDrawn="0"/>
        </p:nvSpPr>
        <p:spPr bwMode="auto">
          <a:xfrm flipH="0" flipV="0">
            <a:off x="7328172" y="4530480"/>
            <a:ext cx="2430096" cy="1489806"/>
          </a:xfrm>
          <a:prstGeom prst="rect">
            <a:avLst/>
          </a:prstGeom>
          <a:solidFill>
            <a:srgbClr val="92DFDD"/>
          </a:solidFill>
        </p:spPr>
        <p:txBody>
          <a:bodyPr vert="horz" wrap="square" lIns="0" tIns="32383" rIns="0" bIns="0" rtlCol="0">
            <a:noAutofit/>
          </a:bodyPr>
          <a:lstStyle/>
          <a:p>
            <a:pPr marL="338454" marR="379094" algn="ctr">
              <a:lnSpc>
                <a:spcPct val="100000"/>
              </a:lnSpc>
              <a:spcBef>
                <a:spcPts val="253"/>
              </a:spcBef>
              <a:defRPr/>
            </a:pP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Эфф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е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к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т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ивно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с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т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ь  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реализуемой</a:t>
            </a:r>
            <a:endParaRPr sz="1800" b="1" spc="-9">
              <a:solidFill>
                <a:schemeClr val="tx1"/>
              </a:solidFill>
              <a:latin typeface="Calibri"/>
              <a:cs typeface="Calibri"/>
            </a:endParaRPr>
          </a:p>
          <a:p>
            <a:pPr marL="544194" marR="534669" indent="-49529" algn="ctr">
              <a:lnSpc>
                <a:spcPct val="100000"/>
              </a:lnSpc>
              <a:defRPr/>
            </a:pP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учебной 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пр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о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граммы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" name="object 16" hidden="0"/>
          <p:cNvSpPr txBox="1"/>
          <p:nvPr isPhoto="0" userDrawn="0"/>
        </p:nvSpPr>
        <p:spPr bwMode="auto">
          <a:xfrm flipH="0" flipV="0">
            <a:off x="9843750" y="2772019"/>
            <a:ext cx="2210288" cy="1611923"/>
          </a:xfrm>
          <a:prstGeom prst="rect">
            <a:avLst/>
          </a:prstGeom>
          <a:solidFill>
            <a:srgbClr val="92DFDD"/>
          </a:solidFill>
        </p:spPr>
        <p:txBody>
          <a:bodyPr vert="horz" wrap="square" lIns="0" tIns="31114" rIns="0" bIns="0" rtlCol="0">
            <a:noAutofit/>
          </a:bodyPr>
          <a:lstStyle/>
          <a:p>
            <a:pPr marL="317499" marR="360045" indent="2539" algn="ctr">
              <a:lnSpc>
                <a:spcPct val="100000"/>
              </a:lnSpc>
              <a:spcBef>
                <a:spcPts val="244"/>
              </a:spcBef>
              <a:defRPr/>
            </a:pP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Достижени</a:t>
            </a:r>
            <a:r>
              <a:rPr lang="ru-RU" sz="1800" b="1" spc="-4">
                <a:solidFill>
                  <a:schemeClr val="tx1"/>
                </a:solidFill>
                <a:latin typeface="Calibri"/>
                <a:cs typeface="Calibri"/>
              </a:rPr>
              <a:t>я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пл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ан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1800" b="1" spc="-19">
                <a:solidFill>
                  <a:schemeClr val="tx1"/>
                </a:solidFill>
                <a:latin typeface="Calibri"/>
                <a:cs typeface="Calibri"/>
              </a:rPr>
              <a:t>р</a:t>
            </a:r>
            <a:r>
              <a:rPr sz="1800" b="1" spc="-23">
                <a:solidFill>
                  <a:schemeClr val="tx1"/>
                </a:solidFill>
                <a:latin typeface="Calibri"/>
                <a:cs typeface="Calibri"/>
              </a:rPr>
              <a:t>у</a:t>
            </a:r>
            <a:r>
              <a:rPr sz="1800" b="1" spc="-9">
                <a:solidFill>
                  <a:schemeClr val="tx1"/>
                </a:solidFill>
                <a:latin typeface="Calibri"/>
                <a:cs typeface="Calibri"/>
              </a:rPr>
              <a:t>е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мых  </a:t>
            </a:r>
            <a:r>
              <a:rPr sz="1800" b="1" spc="-19">
                <a:solidFill>
                  <a:schemeClr val="tx1"/>
                </a:solidFill>
                <a:latin typeface="Calibri"/>
                <a:cs typeface="Calibri"/>
              </a:rPr>
              <a:t>результат</a:t>
            </a:r>
            <a:r>
              <a:rPr lang="ru-RU" sz="1800" b="1" spc="-19">
                <a:solidFill>
                  <a:schemeClr val="tx1"/>
                </a:solidFill>
                <a:latin typeface="Calibri"/>
                <a:cs typeface="Calibri"/>
              </a:rPr>
              <a:t>ов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marL="526414" marR="517524" indent="-47623" algn="ctr">
              <a:lnSpc>
                <a:spcPct val="100000"/>
              </a:lnSpc>
              <a:spcBef>
                <a:spcPts val="4"/>
              </a:spcBef>
              <a:defRPr/>
            </a:pP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освоения 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b="1" spc="-4">
                <a:solidFill>
                  <a:schemeClr val="tx1"/>
                </a:solidFill>
                <a:latin typeface="Calibri"/>
                <a:cs typeface="Calibri"/>
              </a:rPr>
              <a:t>пр</a:t>
            </a:r>
            <a:r>
              <a:rPr sz="1800" b="1" spc="4">
                <a:solidFill>
                  <a:schemeClr val="tx1"/>
                </a:solidFill>
                <a:latin typeface="Calibri"/>
                <a:cs typeface="Calibri"/>
              </a:rPr>
              <a:t>о</a:t>
            </a:r>
            <a:r>
              <a:rPr sz="1800" b="1">
                <a:solidFill>
                  <a:schemeClr val="tx1"/>
                </a:solidFill>
                <a:latin typeface="Calibri"/>
                <a:cs typeface="Calibri"/>
              </a:rPr>
              <a:t>грамм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2" name="" hidden="0"/>
          <p:cNvSpPr/>
          <p:nvPr isPhoto="0" userDrawn="0"/>
        </p:nvSpPr>
        <p:spPr bwMode="auto">
          <a:xfrm flipH="0" flipV="0">
            <a:off x="8183158" y="2563201"/>
            <a:ext cx="659066" cy="621822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" hidden="0"/>
          <p:cNvSpPr/>
          <p:nvPr isPhoto="0" userDrawn="0"/>
        </p:nvSpPr>
        <p:spPr bwMode="auto">
          <a:xfrm rot="10799989" flipH="0" flipV="0">
            <a:off x="8256249" y="3980961"/>
            <a:ext cx="640725" cy="610575"/>
          </a:xfrm>
          <a:prstGeom prst="upArrow">
            <a:avLst>
              <a:gd name="adj1" fmla="val 50000"/>
              <a:gd name="adj2" fmla="val 51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" hidden="0"/>
          <p:cNvSpPr/>
          <p:nvPr isPhoto="0" userDrawn="0"/>
        </p:nvSpPr>
        <p:spPr bwMode="auto">
          <a:xfrm rot="16199969" flipH="0" flipV="0">
            <a:off x="6949615" y="3258294"/>
            <a:ext cx="757115" cy="610575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" hidden="0"/>
          <p:cNvSpPr/>
          <p:nvPr isPhoto="0" userDrawn="0"/>
        </p:nvSpPr>
        <p:spPr bwMode="auto">
          <a:xfrm rot="5399976" flipH="0" flipV="0">
            <a:off x="9324759" y="3219472"/>
            <a:ext cx="757114" cy="610575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bject 5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2062733" y="661795"/>
            <a:ext cx="8611869" cy="57403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99"/>
              </a:spcBef>
              <a:defRPr/>
            </a:pPr>
            <a:r>
              <a:rPr sz="3600" spc="-294"/>
              <a:t>Контроль</a:t>
            </a:r>
            <a:r>
              <a:rPr sz="3600" spc="-124"/>
              <a:t> </a:t>
            </a:r>
            <a:r>
              <a:rPr sz="3600" spc="-169"/>
              <a:t>и</a:t>
            </a:r>
            <a:r>
              <a:rPr sz="3600" spc="-99"/>
              <a:t> </a:t>
            </a:r>
            <a:r>
              <a:rPr sz="3600" spc="-109"/>
              <a:t>оценка</a:t>
            </a:r>
            <a:r>
              <a:rPr sz="3600" spc="-104"/>
              <a:t> </a:t>
            </a:r>
            <a:r>
              <a:rPr sz="3600" spc="-209"/>
              <a:t>учебной</a:t>
            </a:r>
            <a:r>
              <a:rPr sz="3600" spc="-99"/>
              <a:t> </a:t>
            </a:r>
            <a:r>
              <a:rPr sz="3600" spc="-270"/>
              <a:t>деятельности</a:t>
            </a:r>
            <a:endParaRPr sz="3600"/>
          </a:p>
        </p:txBody>
      </p:sp>
      <p:sp>
        <p:nvSpPr>
          <p:cNvPr id="5" name="object 8" hidden="0"/>
          <p:cNvSpPr txBox="1"/>
          <p:nvPr isPhoto="0" userDrawn="0"/>
        </p:nvSpPr>
        <p:spPr bwMode="auto">
          <a:xfrm>
            <a:off x="8535161" y="3532707"/>
            <a:ext cx="1927620" cy="621700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94"/>
              </a:spcBef>
              <a:defRPr/>
            </a:pPr>
            <a:r>
              <a:rPr sz="4000" b="1" spc="-329">
                <a:solidFill>
                  <a:srgbClr val="FF0000"/>
                </a:solidFill>
                <a:latin typeface="Arial"/>
                <a:cs typeface="Arial"/>
              </a:rPr>
              <a:t>ОЦЕНКА</a:t>
            </a:r>
            <a:endParaRPr sz="400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object 9" hidden="0"/>
          <p:cNvSpPr txBox="1"/>
          <p:nvPr isPhoto="0" userDrawn="0"/>
        </p:nvSpPr>
        <p:spPr bwMode="auto">
          <a:xfrm>
            <a:off x="1250085" y="3532707"/>
            <a:ext cx="2454143" cy="621700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94"/>
              </a:spcBef>
              <a:defRPr/>
            </a:pPr>
            <a:r>
              <a:rPr sz="4000" b="1" spc="-407">
                <a:solidFill>
                  <a:srgbClr val="FF0000"/>
                </a:solidFill>
                <a:latin typeface="Arial"/>
                <a:cs typeface="Arial"/>
                <a:highlight>
                  <a:srgbClr val="FFFFFF"/>
                </a:highlight>
              </a:rPr>
              <a:t>К</a:t>
            </a:r>
            <a:r>
              <a:rPr sz="4000" b="1" spc="-407">
                <a:solidFill>
                  <a:srgbClr val="FF0000"/>
                </a:solidFill>
                <a:latin typeface="Arial"/>
                <a:cs typeface="Arial"/>
                <a:highlight>
                  <a:srgbClr val="FFFFFF"/>
                </a:highlight>
              </a:rPr>
              <a:t>ОНТ</a:t>
            </a:r>
            <a:r>
              <a:rPr sz="4000" b="1" spc="-407">
                <a:solidFill>
                  <a:srgbClr val="FF0000"/>
                </a:solidFill>
                <a:latin typeface="Arial"/>
                <a:cs typeface="Arial"/>
              </a:rPr>
              <a:t>РОЛ</a:t>
            </a:r>
            <a:r>
              <a:rPr sz="4000" b="1" spc="-407">
                <a:solidFill>
                  <a:srgbClr val="FF0000"/>
                </a:solidFill>
                <a:latin typeface="Arial"/>
                <a:cs typeface="Arial"/>
              </a:rPr>
              <a:t>Ь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10" hidden="0"/>
          <p:cNvSpPr/>
          <p:nvPr isPhoto="0" userDrawn="0"/>
        </p:nvSpPr>
        <p:spPr bwMode="auto">
          <a:xfrm>
            <a:off x="3898265" y="3761739"/>
            <a:ext cx="4254499" cy="228600"/>
          </a:xfrm>
          <a:custGeom>
            <a:avLst/>
            <a:gdLst/>
            <a:ahLst/>
            <a:cxnLst/>
            <a:rect l="l" t="t" r="r" b="b"/>
            <a:pathLst>
              <a:path w="4254500" h="228600" fill="norm" stroke="1" extrusionOk="0">
                <a:moveTo>
                  <a:pt x="4025773" y="0"/>
                </a:moveTo>
                <a:lnTo>
                  <a:pt x="4025603" y="76249"/>
                </a:lnTo>
                <a:lnTo>
                  <a:pt x="4063745" y="76327"/>
                </a:lnTo>
                <a:lnTo>
                  <a:pt x="4063491" y="152527"/>
                </a:lnTo>
                <a:lnTo>
                  <a:pt x="4025434" y="152527"/>
                </a:lnTo>
                <a:lnTo>
                  <a:pt x="4025265" y="228600"/>
                </a:lnTo>
                <a:lnTo>
                  <a:pt x="4178260" y="152527"/>
                </a:lnTo>
                <a:lnTo>
                  <a:pt x="4063491" y="152527"/>
                </a:lnTo>
                <a:lnTo>
                  <a:pt x="4178415" y="152449"/>
                </a:lnTo>
                <a:lnTo>
                  <a:pt x="4254119" y="114808"/>
                </a:lnTo>
                <a:lnTo>
                  <a:pt x="4025773" y="0"/>
                </a:lnTo>
                <a:close/>
              </a:path>
              <a:path w="4254500" h="228600" fill="norm" stroke="1" extrusionOk="0">
                <a:moveTo>
                  <a:pt x="4025603" y="76249"/>
                </a:moveTo>
                <a:lnTo>
                  <a:pt x="4025434" y="152449"/>
                </a:lnTo>
                <a:lnTo>
                  <a:pt x="4063491" y="152527"/>
                </a:lnTo>
                <a:lnTo>
                  <a:pt x="4063745" y="76327"/>
                </a:lnTo>
                <a:lnTo>
                  <a:pt x="4025603" y="76249"/>
                </a:lnTo>
                <a:close/>
              </a:path>
              <a:path w="4254500" h="228600" fill="norm" stroke="1" extrusionOk="0">
                <a:moveTo>
                  <a:pt x="254" y="68072"/>
                </a:moveTo>
                <a:lnTo>
                  <a:pt x="0" y="144272"/>
                </a:lnTo>
                <a:lnTo>
                  <a:pt x="4025434" y="152449"/>
                </a:lnTo>
                <a:lnTo>
                  <a:pt x="4025603" y="76249"/>
                </a:lnTo>
                <a:lnTo>
                  <a:pt x="254" y="6807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8" name="object 11" hidden="0"/>
          <p:cNvSpPr txBox="1"/>
          <p:nvPr isPhoto="0" userDrawn="0"/>
        </p:nvSpPr>
        <p:spPr bwMode="auto">
          <a:xfrm flipH="0" flipV="0">
            <a:off x="3530384" y="4068823"/>
            <a:ext cx="5006730" cy="2176814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marL="12699">
              <a:lnSpc>
                <a:spcPct val="100000"/>
              </a:lnSpc>
              <a:spcBef>
                <a:spcPts val="99"/>
              </a:spcBef>
              <a:defRPr/>
            </a:pPr>
            <a:r>
              <a:rPr sz="2200" b="1" spc="-18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Ф</a:t>
            </a:r>
            <a:r>
              <a:rPr sz="2200" b="1" spc="-9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ункц</a:t>
            </a:r>
            <a:r>
              <a:rPr sz="2200" b="1" spc="-9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sz="2200" b="1" spc="-8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sz="2200" b="1" spc="-5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200" b="1" spc="3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sz="2200" b="1" spc="-113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sz="2200" b="1" spc="-11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</a:t>
            </a:r>
            <a:r>
              <a:rPr sz="2200" b="1" spc="-14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тр</a:t>
            </a:r>
            <a:r>
              <a:rPr sz="2200" b="1" spc="-18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sz="2200" b="1" spc="-21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</a:t>
            </a:r>
            <a:r>
              <a:rPr sz="2200" b="1" spc="-20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</a:t>
            </a:r>
            <a:r>
              <a:rPr sz="2200" b="1" spc="-13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sz="2200" b="1" spc="-139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05908" indent="-305908">
              <a:lnSpc>
                <a:spcPct val="100000"/>
              </a:lnSpc>
              <a:buFont typeface="Arial"/>
              <a:buChar char="•"/>
              <a:tabLst>
                <a:tab pos="271144" algn="l"/>
              </a:tabLst>
              <a:defRPr/>
            </a:pPr>
            <a:r>
              <a:rPr sz="2000" b="1" spc="-11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контролирующая;</a:t>
            </a:r>
            <a:endParaRPr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17973" indent="-305908">
              <a:lnSpc>
                <a:spcPct val="100000"/>
              </a:lnSpc>
              <a:buFont typeface="Arial"/>
              <a:buChar char="•"/>
              <a:tabLst>
                <a:tab pos="271144" algn="l"/>
              </a:tabLst>
              <a:defRPr/>
            </a:pPr>
            <a:r>
              <a:rPr sz="2000" b="1" spc="-9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обучающая;</a:t>
            </a:r>
            <a:endParaRPr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17973" indent="-305908">
              <a:lnSpc>
                <a:spcPct val="100000"/>
              </a:lnSpc>
              <a:buFont typeface="Arial"/>
              <a:buChar char="•"/>
              <a:tabLst>
                <a:tab pos="271144" algn="l"/>
              </a:tabLst>
              <a:defRPr/>
            </a:pPr>
            <a:r>
              <a:rPr sz="2000" b="1" spc="-10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воспитывающая;</a:t>
            </a:r>
            <a:endParaRPr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17973" indent="-305908">
              <a:lnSpc>
                <a:spcPct val="100000"/>
              </a:lnSpc>
              <a:buFont typeface="Arial"/>
              <a:buChar char="•"/>
              <a:tabLst>
                <a:tab pos="270509" algn="l"/>
              </a:tabLst>
              <a:defRPr/>
            </a:pPr>
            <a:r>
              <a:rPr sz="2000" b="1" spc="-77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развивающая;</a:t>
            </a:r>
            <a:endParaRPr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17973" indent="-305908">
              <a:lnSpc>
                <a:spcPct val="100000"/>
              </a:lnSpc>
              <a:buFont typeface="Arial"/>
              <a:buChar char="•"/>
              <a:tabLst>
                <a:tab pos="271144" algn="l"/>
              </a:tabLst>
              <a:defRPr/>
            </a:pPr>
            <a:r>
              <a:rPr sz="2000" b="1" spc="-9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мотивационная;</a:t>
            </a:r>
            <a:endParaRPr sz="20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17973" indent="-305908">
              <a:lnSpc>
                <a:spcPct val="100000"/>
              </a:lnSpc>
              <a:buFont typeface="Arial"/>
              <a:buChar char="•"/>
              <a:tabLst>
                <a:tab pos="271144" algn="l"/>
              </a:tabLst>
              <a:defRPr/>
            </a:pPr>
            <a:r>
              <a:rPr sz="2000" b="1" spc="-10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диагностирующая</a:t>
            </a:r>
            <a:r>
              <a:rPr sz="2000" b="1" spc="-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 spc="-8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000" b="1" spc="-83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2000" b="1" spc="-9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прогнозирующая</a:t>
            </a:r>
            <a:r>
              <a:rPr sz="1800" b="1" spc="-93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12" hidden="0"/>
          <p:cNvSpPr txBox="1"/>
          <p:nvPr isPhoto="0" userDrawn="0"/>
        </p:nvSpPr>
        <p:spPr bwMode="auto">
          <a:xfrm flipH="0" flipV="0">
            <a:off x="3542595" y="1514230"/>
            <a:ext cx="4725863" cy="1782884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9"/>
              </a:spcBef>
              <a:defRPr/>
            </a:pPr>
            <a:r>
              <a:rPr lang="ru-RU" sz="2800" b="1" spc="-14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sz="2800" b="1" spc="-14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Вид</a:t>
            </a:r>
            <a:r>
              <a:rPr sz="2800" b="1" spc="-18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ы</a:t>
            </a:r>
            <a:r>
              <a:rPr sz="2800" b="1" spc="-5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1" spc="28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sz="2800" b="1" spc="-113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sz="2800" b="1" spc="-113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</a:t>
            </a:r>
            <a:r>
              <a:rPr sz="2800" b="1" spc="-13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тр</a:t>
            </a:r>
            <a:r>
              <a:rPr sz="2800" b="1" spc="-17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sz="2800" b="1" spc="-32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</a:t>
            </a:r>
            <a:r>
              <a:rPr sz="2800" b="1" spc="-9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</a:t>
            </a:r>
            <a:r>
              <a:rPr sz="2800" b="1" spc="-13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sz="2800" b="1" spc="-139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27936" indent="-327936">
              <a:lnSpc>
                <a:spcPct val="100000"/>
              </a:lnSpc>
              <a:spcBef>
                <a:spcPts val="4"/>
              </a:spcBef>
              <a:buFont typeface="Arial"/>
              <a:buChar char="•"/>
              <a:tabLst>
                <a:tab pos="299084" algn="l"/>
                <a:tab pos="299719" algn="l"/>
              </a:tabLst>
              <a:defRPr/>
            </a:pPr>
            <a:r>
              <a:rPr sz="2200" b="1" spc="-10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sz="2200" b="1" spc="-12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ред</a:t>
            </a:r>
            <a:r>
              <a:rPr sz="2200" b="1" spc="-13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sz="2200" b="1" spc="-77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ар</a:t>
            </a:r>
            <a:r>
              <a:rPr sz="2200" b="1" spc="-9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sz="2200" b="1" spc="-16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</a:t>
            </a:r>
            <a:r>
              <a:rPr sz="2200" b="1" spc="-5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</a:t>
            </a:r>
            <a:r>
              <a:rPr sz="2200" b="1" spc="-25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</a:t>
            </a:r>
            <a:r>
              <a:rPr sz="2200" b="1" spc="-253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ь</a:t>
            </a:r>
            <a:r>
              <a:rPr sz="2200" b="1" spc="-10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ный</a:t>
            </a:r>
            <a:r>
              <a:rPr sz="2200" b="1" spc="-23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200" b="1" spc="-77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(и</a:t>
            </a:r>
            <a:r>
              <a:rPr sz="2200" b="1" spc="-10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sz="2200" b="1" spc="-13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sz="2200" b="1" spc="-14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од</a:t>
            </a:r>
            <a:r>
              <a:rPr sz="2200" b="1" spc="-15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</a:t>
            </a:r>
            <a:r>
              <a:rPr sz="2200" b="1" spc="-11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ый);</a:t>
            </a:r>
            <a:endParaRPr sz="22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27936" indent="-327936">
              <a:lnSpc>
                <a:spcPct val="100000"/>
              </a:lnSpc>
              <a:buFont typeface="Arial"/>
              <a:buChar char="•"/>
              <a:tabLst>
                <a:tab pos="299084" algn="l"/>
                <a:tab pos="299719" algn="l"/>
              </a:tabLst>
              <a:defRPr/>
            </a:pPr>
            <a:r>
              <a:rPr sz="2200" b="1" spc="-9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текущий;</a:t>
            </a:r>
            <a:endParaRPr sz="22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27936" indent="-327936">
              <a:lnSpc>
                <a:spcPct val="100000"/>
              </a:lnSpc>
              <a:buFont typeface="Arial"/>
              <a:buChar char="•"/>
              <a:tabLst>
                <a:tab pos="299084" algn="l"/>
                <a:tab pos="299719" algn="l"/>
              </a:tabLst>
              <a:defRPr/>
            </a:pPr>
            <a:r>
              <a:rPr sz="2200" b="1" spc="-69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тематический</a:t>
            </a:r>
            <a:r>
              <a:rPr sz="2200" b="1" spc="-4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200" b="1" spc="-94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(периодический);</a:t>
            </a:r>
            <a:endParaRPr sz="22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27936" indent="-327936">
              <a:lnSpc>
                <a:spcPct val="100000"/>
              </a:lnSpc>
              <a:buFont typeface="Arial"/>
              <a:buChar char="•"/>
              <a:tabLst>
                <a:tab pos="299084" algn="l"/>
                <a:tab pos="299719" algn="l"/>
              </a:tabLst>
              <a:defRPr/>
            </a:pPr>
            <a:r>
              <a:rPr lang="ru-RU" sz="2200" b="1" spc="-112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200" b="1" spc="-113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итоговый.</a:t>
            </a:r>
            <a:endParaRPr sz="22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bject 5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1828037" y="661795"/>
            <a:ext cx="9083040" cy="57403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99"/>
              </a:spcBef>
              <a:defRPr/>
            </a:pPr>
            <a:r>
              <a:rPr sz="3600" spc="-264"/>
              <a:t>Спо</a:t>
            </a:r>
            <a:r>
              <a:rPr sz="3600" spc="-209"/>
              <a:t>с</a:t>
            </a:r>
            <a:r>
              <a:rPr sz="3600" spc="-244"/>
              <a:t>об</a:t>
            </a:r>
            <a:r>
              <a:rPr sz="3600" spc="-334"/>
              <a:t>ы</a:t>
            </a:r>
            <a:r>
              <a:rPr sz="3600" spc="-104"/>
              <a:t> </a:t>
            </a:r>
            <a:r>
              <a:rPr sz="3600" spc="-189"/>
              <a:t>оцени</a:t>
            </a:r>
            <a:r>
              <a:rPr sz="3600" spc="-180"/>
              <a:t>в</a:t>
            </a:r>
            <a:r>
              <a:rPr sz="3600" spc="-139"/>
              <a:t>ания</a:t>
            </a:r>
            <a:r>
              <a:rPr sz="3600" spc="-113"/>
              <a:t> </a:t>
            </a:r>
            <a:r>
              <a:rPr sz="3600" spc="-113"/>
              <a:t>н</a:t>
            </a:r>
            <a:r>
              <a:rPr sz="3600" spc="-99"/>
              <a:t>а</a:t>
            </a:r>
            <a:r>
              <a:rPr sz="3600" spc="-104"/>
              <a:t> </a:t>
            </a:r>
            <a:r>
              <a:rPr sz="3600" spc="-393"/>
              <a:t>у</a:t>
            </a:r>
            <a:r>
              <a:rPr sz="3600" spc="-154"/>
              <a:t>ро</a:t>
            </a:r>
            <a:r>
              <a:rPr sz="3600" spc="-109"/>
              <a:t>к</a:t>
            </a:r>
            <a:r>
              <a:rPr sz="3600" spc="-139"/>
              <a:t>ах</a:t>
            </a:r>
            <a:r>
              <a:rPr sz="3600" spc="-129"/>
              <a:t> </a:t>
            </a:r>
            <a:r>
              <a:rPr sz="3600" spc="-199"/>
              <a:t>т</a:t>
            </a:r>
            <a:r>
              <a:rPr sz="3600" spc="-289"/>
              <a:t>е</a:t>
            </a:r>
            <a:r>
              <a:rPr sz="3600" spc="-259"/>
              <a:t>хнолог</a:t>
            </a:r>
            <a:r>
              <a:rPr sz="3600" spc="-270"/>
              <a:t>и</a:t>
            </a:r>
            <a:r>
              <a:rPr sz="3600" spc="-169"/>
              <a:t>и</a:t>
            </a:r>
            <a:endParaRPr sz="3600"/>
          </a:p>
        </p:txBody>
      </p:sp>
      <p:sp>
        <p:nvSpPr>
          <p:cNvPr id="5" name="object 12" hidden="0"/>
          <p:cNvSpPr txBox="1"/>
          <p:nvPr isPhoto="0" userDrawn="0"/>
        </p:nvSpPr>
        <p:spPr bwMode="auto">
          <a:xfrm flipH="0" flipV="0">
            <a:off x="742137" y="2679639"/>
            <a:ext cx="748919" cy="1978269"/>
          </a:xfrm>
          <a:prstGeom prst="rect">
            <a:avLst/>
          </a:prstGeom>
        </p:spPr>
        <p:txBody>
          <a:bodyPr vertOverflow="overflow" horzOverflow="clip" vert="vert270" wrap="square" lIns="0" tIns="0" rIns="0" bIns="0" numCol="1" spcCol="0" rtlCol="0" fromWordArt="0" anchor="ctr" anchorCtr="0" forceAA="0" upright="0" compatLnSpc="0">
            <a:noAutofit/>
          </a:bodyPr>
          <a:lstStyle/>
          <a:p>
            <a:pPr marL="12699">
              <a:lnSpc>
                <a:spcPts val="3714"/>
              </a:lnSpc>
              <a:defRPr/>
            </a:pPr>
            <a:r>
              <a:rPr sz="3800" b="1" spc="-4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r>
              <a:rPr sz="3800" b="1" spc="-45">
                <a:solidFill>
                  <a:srgbClr val="FF0000"/>
                </a:solidFill>
                <a:latin typeface="Calibri"/>
                <a:cs typeface="Calibri"/>
              </a:rPr>
              <a:t>ц</a:t>
            </a:r>
            <a:r>
              <a:rPr sz="3800" b="1" spc="-4">
                <a:solidFill>
                  <a:srgbClr val="FF0000"/>
                </a:solidFill>
                <a:latin typeface="Calibri"/>
                <a:cs typeface="Calibri"/>
              </a:rPr>
              <a:t>ен</a:t>
            </a:r>
            <a:r>
              <a:rPr sz="3800" b="1" spc="-38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sz="3800" b="1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endParaRPr sz="3800">
              <a:latin typeface="Calibri"/>
              <a:cs typeface="Calibri"/>
            </a:endParaRPr>
          </a:p>
        </p:txBody>
      </p:sp>
      <p:grpSp>
        <p:nvGrpSpPr>
          <p:cNvPr id="6" name="object 13" hidden="0"/>
          <p:cNvGrpSpPr/>
          <p:nvPr isPhoto="0" userDrawn="0"/>
        </p:nvGrpSpPr>
        <p:grpSpPr bwMode="auto">
          <a:xfrm>
            <a:off x="1610613" y="3070604"/>
            <a:ext cx="1953259" cy="604519"/>
            <a:chOff x="1610613" y="3070604"/>
            <a:chExt cx="1953259" cy="604519"/>
          </a:xfrm>
        </p:grpSpPr>
        <p:sp>
          <p:nvSpPr>
            <p:cNvPr id="7" name="object 14" hidden="0"/>
            <p:cNvSpPr/>
            <p:nvPr isPhoto="0" userDrawn="0"/>
          </p:nvSpPr>
          <p:spPr bwMode="auto">
            <a:xfrm>
              <a:off x="1616961" y="3076953"/>
              <a:ext cx="1940559" cy="591819"/>
            </a:xfrm>
            <a:custGeom>
              <a:avLst/>
              <a:gdLst/>
              <a:ahLst/>
              <a:cxnLst/>
              <a:rect l="l" t="t" r="r" b="b"/>
              <a:pathLst>
                <a:path w="1940560" h="591820" fill="norm" stroke="1" extrusionOk="0">
                  <a:moveTo>
                    <a:pt x="1940052" y="0"/>
                  </a:moveTo>
                  <a:lnTo>
                    <a:pt x="0" y="0"/>
                  </a:lnTo>
                  <a:lnTo>
                    <a:pt x="0" y="591312"/>
                  </a:lnTo>
                  <a:lnTo>
                    <a:pt x="1940052" y="591312"/>
                  </a:lnTo>
                  <a:lnTo>
                    <a:pt x="1940052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8" name="object 15" hidden="0"/>
            <p:cNvSpPr/>
            <p:nvPr isPhoto="0" userDrawn="0"/>
          </p:nvSpPr>
          <p:spPr bwMode="auto">
            <a:xfrm>
              <a:off x="1616961" y="3076953"/>
              <a:ext cx="1940559" cy="591819"/>
            </a:xfrm>
            <a:custGeom>
              <a:avLst/>
              <a:gdLst/>
              <a:ahLst/>
              <a:cxnLst/>
              <a:rect l="l" t="t" r="r" b="b"/>
              <a:pathLst>
                <a:path w="1940560" h="591820" fill="norm" stroke="1" extrusionOk="0">
                  <a:moveTo>
                    <a:pt x="0" y="591312"/>
                  </a:moveTo>
                  <a:lnTo>
                    <a:pt x="1940052" y="591312"/>
                  </a:lnTo>
                  <a:lnTo>
                    <a:pt x="1940052" y="0"/>
                  </a:lnTo>
                  <a:lnTo>
                    <a:pt x="0" y="0"/>
                  </a:lnTo>
                  <a:lnTo>
                    <a:pt x="0" y="591312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9" name="object 16" hidden="0"/>
          <p:cNvSpPr txBox="1"/>
          <p:nvPr isPhoto="0" userDrawn="0"/>
        </p:nvSpPr>
        <p:spPr bwMode="auto">
          <a:xfrm>
            <a:off x="1616582" y="3076953"/>
            <a:ext cx="1940919" cy="407070"/>
          </a:xfrm>
          <a:prstGeom prst="rect">
            <a:avLst/>
          </a:prstGeom>
        </p:spPr>
        <p:txBody>
          <a:bodyPr vert="horz" wrap="square" lIns="0" tIns="132714" rIns="0" bIns="0" rtlCol="0">
            <a:spAutoFit/>
          </a:bodyPr>
          <a:lstStyle/>
          <a:p>
            <a:pPr marL="521969">
              <a:lnSpc>
                <a:spcPct val="100000"/>
              </a:lnSpc>
              <a:spcBef>
                <a:spcPts val="1044"/>
              </a:spcBef>
              <a:defRPr/>
            </a:pPr>
            <a:r>
              <a:rPr sz="1800" b="1" spc="-4">
                <a:solidFill>
                  <a:srgbClr val="FFFFFF"/>
                </a:solidFill>
                <a:latin typeface="Calibri"/>
                <a:cs typeface="Calibri"/>
              </a:rPr>
              <a:t>Внешняя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7" hidden="0"/>
          <p:cNvGrpSpPr/>
          <p:nvPr isPhoto="0" userDrawn="0"/>
        </p:nvGrpSpPr>
        <p:grpSpPr bwMode="auto">
          <a:xfrm>
            <a:off x="1610613" y="3809745"/>
            <a:ext cx="1953259" cy="604519"/>
            <a:chOff x="1610613" y="3809745"/>
            <a:chExt cx="1953259" cy="604519"/>
          </a:xfrm>
        </p:grpSpPr>
        <p:sp>
          <p:nvSpPr>
            <p:cNvPr id="11" name="object 18" hidden="0"/>
            <p:cNvSpPr/>
            <p:nvPr isPhoto="0" userDrawn="0"/>
          </p:nvSpPr>
          <p:spPr bwMode="auto">
            <a:xfrm>
              <a:off x="1616961" y="3816095"/>
              <a:ext cx="1940559" cy="591819"/>
            </a:xfrm>
            <a:custGeom>
              <a:avLst/>
              <a:gdLst/>
              <a:ahLst/>
              <a:cxnLst/>
              <a:rect l="l" t="t" r="r" b="b"/>
              <a:pathLst>
                <a:path w="1940560" h="591820" fill="norm" stroke="1" extrusionOk="0">
                  <a:moveTo>
                    <a:pt x="1940052" y="0"/>
                  </a:moveTo>
                  <a:lnTo>
                    <a:pt x="0" y="0"/>
                  </a:lnTo>
                  <a:lnTo>
                    <a:pt x="0" y="591311"/>
                  </a:lnTo>
                  <a:lnTo>
                    <a:pt x="1940052" y="591311"/>
                  </a:lnTo>
                  <a:lnTo>
                    <a:pt x="1940052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2" name="object 19" hidden="0"/>
            <p:cNvSpPr/>
            <p:nvPr isPhoto="0" userDrawn="0"/>
          </p:nvSpPr>
          <p:spPr bwMode="auto">
            <a:xfrm>
              <a:off x="1616961" y="3816095"/>
              <a:ext cx="1940559" cy="591819"/>
            </a:xfrm>
            <a:custGeom>
              <a:avLst/>
              <a:gdLst/>
              <a:ahLst/>
              <a:cxnLst/>
              <a:rect l="l" t="t" r="r" b="b"/>
              <a:pathLst>
                <a:path w="1940560" h="591820" fill="norm" stroke="1" extrusionOk="0">
                  <a:moveTo>
                    <a:pt x="0" y="591311"/>
                  </a:moveTo>
                  <a:lnTo>
                    <a:pt x="1940052" y="591311"/>
                  </a:lnTo>
                  <a:lnTo>
                    <a:pt x="1940052" y="0"/>
                  </a:lnTo>
                  <a:lnTo>
                    <a:pt x="0" y="0"/>
                  </a:lnTo>
                  <a:lnTo>
                    <a:pt x="0" y="591311"/>
                  </a:lnTo>
                  <a:close/>
                </a:path>
              </a:pathLst>
            </a:custGeom>
            <a:grpFill/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object 20" hidden="0"/>
          <p:cNvSpPr txBox="1"/>
          <p:nvPr isPhoto="0" userDrawn="0"/>
        </p:nvSpPr>
        <p:spPr bwMode="auto">
          <a:xfrm>
            <a:off x="1616961" y="3816095"/>
            <a:ext cx="1940919" cy="407705"/>
          </a:xfrm>
          <a:prstGeom prst="rect">
            <a:avLst/>
          </a:prstGeom>
        </p:spPr>
        <p:txBody>
          <a:bodyPr vert="horz" wrap="square" lIns="0" tIns="133349" rIns="0" bIns="0" rtlCol="0">
            <a:spAutoFit/>
          </a:bodyPr>
          <a:lstStyle/>
          <a:p>
            <a:pPr marL="386079">
              <a:lnSpc>
                <a:spcPct val="100000"/>
              </a:lnSpc>
              <a:spcBef>
                <a:spcPts val="1049"/>
              </a:spcBef>
              <a:defRPr/>
            </a:pPr>
            <a:r>
              <a:rPr sz="1800" b="1" spc="-4">
                <a:solidFill>
                  <a:srgbClr val="FFFFFF"/>
                </a:solidFill>
                <a:latin typeface="Calibri"/>
                <a:cs typeface="Calibri"/>
              </a:rPr>
              <a:t>Внутренняя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21" hidden="0"/>
          <p:cNvSpPr/>
          <p:nvPr isPhoto="0" userDrawn="0"/>
        </p:nvSpPr>
        <p:spPr bwMode="auto">
          <a:xfrm>
            <a:off x="3945634" y="1597151"/>
            <a:ext cx="1941829" cy="591819"/>
          </a:xfrm>
          <a:custGeom>
            <a:avLst/>
            <a:gdLst/>
            <a:ahLst/>
            <a:cxnLst/>
            <a:rect l="l" t="t" r="r" b="b"/>
            <a:pathLst>
              <a:path w="1941829" h="591819" fill="norm" stroke="1" extrusionOk="0">
                <a:moveTo>
                  <a:pt x="1941576" y="0"/>
                </a:moveTo>
                <a:lnTo>
                  <a:pt x="0" y="0"/>
                </a:lnTo>
                <a:lnTo>
                  <a:pt x="0" y="591312"/>
                </a:lnTo>
                <a:lnTo>
                  <a:pt x="1941576" y="591312"/>
                </a:lnTo>
                <a:lnTo>
                  <a:pt x="1941576" y="0"/>
                </a:lnTo>
                <a:close/>
              </a:path>
            </a:pathLst>
          </a:custGeom>
          <a:solidFill>
            <a:srgbClr val="EF8143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5" name="object 22" hidden="0"/>
          <p:cNvSpPr txBox="1"/>
          <p:nvPr isPhoto="0" userDrawn="0"/>
        </p:nvSpPr>
        <p:spPr bwMode="auto">
          <a:xfrm>
            <a:off x="3945634" y="1597151"/>
            <a:ext cx="1942189" cy="407070"/>
          </a:xfrm>
          <a:prstGeom prst="rect">
            <a:avLst/>
          </a:prstGeom>
          <a:ln w="12192">
            <a:solidFill>
              <a:srgbClr val="FFFFFF"/>
            </a:solidFill>
          </a:ln>
        </p:spPr>
        <p:txBody>
          <a:bodyPr vert="horz" wrap="square" lIns="0" tIns="132714" rIns="0" bIns="0" rtlCol="0">
            <a:spAutoFit/>
          </a:bodyPr>
          <a:lstStyle/>
          <a:p>
            <a:pPr marL="579754">
              <a:lnSpc>
                <a:spcPct val="100000"/>
              </a:lnSpc>
              <a:spcBef>
                <a:spcPts val="1044"/>
              </a:spcBef>
              <a:defRPr/>
            </a:pPr>
            <a:r>
              <a:rPr sz="1800" b="1" spc="-4">
                <a:solidFill>
                  <a:srgbClr val="FFFFFF"/>
                </a:solidFill>
                <a:latin typeface="Calibri"/>
                <a:cs typeface="Calibri"/>
              </a:rPr>
              <a:t>Опросы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6" name="object 23" hidden="0"/>
          <p:cNvGrpSpPr/>
          <p:nvPr isPhoto="0" userDrawn="0"/>
        </p:nvGrpSpPr>
        <p:grpSpPr bwMode="auto">
          <a:xfrm>
            <a:off x="3939284" y="2329941"/>
            <a:ext cx="1954530" cy="605790"/>
            <a:chOff x="3939284" y="2329941"/>
            <a:chExt cx="1954530" cy="605790"/>
          </a:xfrm>
        </p:grpSpPr>
        <p:sp>
          <p:nvSpPr>
            <p:cNvPr id="17" name="object 24" hidden="0"/>
            <p:cNvSpPr/>
            <p:nvPr isPhoto="0" userDrawn="0"/>
          </p:nvSpPr>
          <p:spPr bwMode="auto">
            <a:xfrm>
              <a:off x="3945634" y="2336292"/>
              <a:ext cx="1941829" cy="593089"/>
            </a:xfrm>
            <a:custGeom>
              <a:avLst/>
              <a:gdLst/>
              <a:ahLst/>
              <a:cxnLst/>
              <a:rect l="l" t="t" r="r" b="b"/>
              <a:pathLst>
                <a:path w="1941829" h="593089" fill="norm" stroke="1" extrusionOk="0">
                  <a:moveTo>
                    <a:pt x="1941576" y="0"/>
                  </a:moveTo>
                  <a:lnTo>
                    <a:pt x="0" y="0"/>
                  </a:lnTo>
                  <a:lnTo>
                    <a:pt x="0" y="592836"/>
                  </a:lnTo>
                  <a:lnTo>
                    <a:pt x="1941576" y="592836"/>
                  </a:lnTo>
                  <a:lnTo>
                    <a:pt x="1941576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8" name="object 25" hidden="0"/>
            <p:cNvSpPr/>
            <p:nvPr isPhoto="0" userDrawn="0"/>
          </p:nvSpPr>
          <p:spPr bwMode="auto">
            <a:xfrm>
              <a:off x="3945634" y="2336292"/>
              <a:ext cx="1941829" cy="593089"/>
            </a:xfrm>
            <a:custGeom>
              <a:avLst/>
              <a:gdLst/>
              <a:ahLst/>
              <a:cxnLst/>
              <a:rect l="l" t="t" r="r" b="b"/>
              <a:pathLst>
                <a:path w="1941829" h="593089" fill="norm" stroke="1" extrusionOk="0">
                  <a:moveTo>
                    <a:pt x="0" y="592836"/>
                  </a:moveTo>
                  <a:lnTo>
                    <a:pt x="1941576" y="592836"/>
                  </a:lnTo>
                  <a:lnTo>
                    <a:pt x="1941576" y="0"/>
                  </a:lnTo>
                  <a:lnTo>
                    <a:pt x="0" y="0"/>
                  </a:lnTo>
                  <a:lnTo>
                    <a:pt x="0" y="592836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9" name="object 26" hidden="0"/>
          <p:cNvSpPr txBox="1"/>
          <p:nvPr isPhoto="0" userDrawn="0"/>
        </p:nvSpPr>
        <p:spPr bwMode="auto">
          <a:xfrm>
            <a:off x="3945634" y="2336292"/>
            <a:ext cx="1942189" cy="407705"/>
          </a:xfrm>
          <a:prstGeom prst="rect">
            <a:avLst/>
          </a:prstGeom>
        </p:spPr>
        <p:txBody>
          <a:bodyPr vert="horz" wrap="square" lIns="0" tIns="13334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49"/>
              </a:spcBef>
              <a:defRPr/>
            </a:pPr>
            <a:r>
              <a:rPr sz="1800" b="1" spc="-34">
                <a:solidFill>
                  <a:srgbClr val="FFFFFF"/>
                </a:solidFill>
                <a:latin typeface="Calibri"/>
                <a:cs typeface="Calibri"/>
              </a:rPr>
              <a:t>Тесты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0" name="object 27" hidden="0"/>
          <p:cNvGrpSpPr/>
          <p:nvPr isPhoto="0" userDrawn="0"/>
        </p:nvGrpSpPr>
        <p:grpSpPr bwMode="auto">
          <a:xfrm>
            <a:off x="3939284" y="3070604"/>
            <a:ext cx="1954530" cy="604519"/>
            <a:chOff x="3939284" y="3070604"/>
            <a:chExt cx="1954530" cy="604519"/>
          </a:xfrm>
        </p:grpSpPr>
        <p:sp>
          <p:nvSpPr>
            <p:cNvPr id="21" name="object 28" hidden="0"/>
            <p:cNvSpPr/>
            <p:nvPr isPhoto="0" userDrawn="0"/>
          </p:nvSpPr>
          <p:spPr bwMode="auto">
            <a:xfrm>
              <a:off x="3945634" y="3076953"/>
              <a:ext cx="1941829" cy="591819"/>
            </a:xfrm>
            <a:custGeom>
              <a:avLst/>
              <a:gdLst/>
              <a:ahLst/>
              <a:cxnLst/>
              <a:rect l="l" t="t" r="r" b="b"/>
              <a:pathLst>
                <a:path w="1941829" h="591820" fill="norm" stroke="1" extrusionOk="0">
                  <a:moveTo>
                    <a:pt x="1941576" y="0"/>
                  </a:moveTo>
                  <a:lnTo>
                    <a:pt x="0" y="0"/>
                  </a:lnTo>
                  <a:lnTo>
                    <a:pt x="0" y="591312"/>
                  </a:lnTo>
                  <a:lnTo>
                    <a:pt x="1941576" y="591312"/>
                  </a:lnTo>
                  <a:lnTo>
                    <a:pt x="1941576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2" name="object 29" hidden="0"/>
            <p:cNvSpPr/>
            <p:nvPr isPhoto="0" userDrawn="0"/>
          </p:nvSpPr>
          <p:spPr bwMode="auto">
            <a:xfrm>
              <a:off x="3945634" y="3076953"/>
              <a:ext cx="1941829" cy="591819"/>
            </a:xfrm>
            <a:custGeom>
              <a:avLst/>
              <a:gdLst/>
              <a:ahLst/>
              <a:cxnLst/>
              <a:rect l="l" t="t" r="r" b="b"/>
              <a:pathLst>
                <a:path w="1941829" h="591820" fill="norm" stroke="1" extrusionOk="0">
                  <a:moveTo>
                    <a:pt x="0" y="591312"/>
                  </a:moveTo>
                  <a:lnTo>
                    <a:pt x="1941576" y="591312"/>
                  </a:lnTo>
                  <a:lnTo>
                    <a:pt x="1941576" y="0"/>
                  </a:lnTo>
                  <a:lnTo>
                    <a:pt x="0" y="0"/>
                  </a:lnTo>
                  <a:lnTo>
                    <a:pt x="0" y="591312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3" name="object 30" hidden="0"/>
          <p:cNvSpPr txBox="1"/>
          <p:nvPr isPhoto="0" userDrawn="0"/>
        </p:nvSpPr>
        <p:spPr bwMode="auto">
          <a:xfrm>
            <a:off x="3945634" y="3076953"/>
            <a:ext cx="1942189" cy="407070"/>
          </a:xfrm>
          <a:prstGeom prst="rect">
            <a:avLst/>
          </a:prstGeom>
        </p:spPr>
        <p:txBody>
          <a:bodyPr vert="horz" wrap="square" lIns="0" tIns="132714" rIns="0" bIns="0" rtlCol="0">
            <a:spAutoFit/>
          </a:bodyPr>
          <a:lstStyle/>
          <a:p>
            <a:pPr marL="409574">
              <a:lnSpc>
                <a:spcPct val="100000"/>
              </a:lnSpc>
              <a:spcBef>
                <a:spcPts val="1044"/>
              </a:spcBef>
              <a:defRPr/>
            </a:pPr>
            <a:r>
              <a:rPr sz="1800" b="1" spc="-9">
                <a:solidFill>
                  <a:srgbClr val="FFFFFF"/>
                </a:solidFill>
                <a:latin typeface="Calibri"/>
                <a:cs typeface="Calibri"/>
              </a:rPr>
              <a:t>Портфолио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4" name="object 31" hidden="0"/>
          <p:cNvGrpSpPr/>
          <p:nvPr isPhoto="0" userDrawn="0"/>
        </p:nvGrpSpPr>
        <p:grpSpPr bwMode="auto">
          <a:xfrm>
            <a:off x="3939284" y="3809745"/>
            <a:ext cx="1954530" cy="604519"/>
            <a:chOff x="3939284" y="3809745"/>
            <a:chExt cx="1954530" cy="604519"/>
          </a:xfrm>
        </p:grpSpPr>
        <p:sp>
          <p:nvSpPr>
            <p:cNvPr id="25" name="object 32" hidden="0"/>
            <p:cNvSpPr/>
            <p:nvPr isPhoto="0" userDrawn="0"/>
          </p:nvSpPr>
          <p:spPr bwMode="auto">
            <a:xfrm>
              <a:off x="3945634" y="3816095"/>
              <a:ext cx="1941829" cy="591819"/>
            </a:xfrm>
            <a:custGeom>
              <a:avLst/>
              <a:gdLst/>
              <a:ahLst/>
              <a:cxnLst/>
              <a:rect l="l" t="t" r="r" b="b"/>
              <a:pathLst>
                <a:path w="1941829" h="591820" fill="norm" stroke="1" extrusionOk="0">
                  <a:moveTo>
                    <a:pt x="1941576" y="0"/>
                  </a:moveTo>
                  <a:lnTo>
                    <a:pt x="0" y="0"/>
                  </a:lnTo>
                  <a:lnTo>
                    <a:pt x="0" y="591311"/>
                  </a:lnTo>
                  <a:lnTo>
                    <a:pt x="1941576" y="591311"/>
                  </a:lnTo>
                  <a:lnTo>
                    <a:pt x="1941576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6" name="object 33" hidden="0"/>
            <p:cNvSpPr/>
            <p:nvPr isPhoto="0" userDrawn="0"/>
          </p:nvSpPr>
          <p:spPr bwMode="auto">
            <a:xfrm>
              <a:off x="3945634" y="3816095"/>
              <a:ext cx="1941829" cy="591819"/>
            </a:xfrm>
            <a:custGeom>
              <a:avLst/>
              <a:gdLst/>
              <a:ahLst/>
              <a:cxnLst/>
              <a:rect l="l" t="t" r="r" b="b"/>
              <a:pathLst>
                <a:path w="1941829" h="591820" fill="norm" stroke="1" extrusionOk="0">
                  <a:moveTo>
                    <a:pt x="0" y="591311"/>
                  </a:moveTo>
                  <a:lnTo>
                    <a:pt x="1941576" y="591311"/>
                  </a:lnTo>
                  <a:lnTo>
                    <a:pt x="1941576" y="0"/>
                  </a:lnTo>
                  <a:lnTo>
                    <a:pt x="0" y="0"/>
                  </a:lnTo>
                  <a:lnTo>
                    <a:pt x="0" y="591311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7" name="object 34" hidden="0"/>
          <p:cNvSpPr txBox="1"/>
          <p:nvPr isPhoto="0" userDrawn="0"/>
        </p:nvSpPr>
        <p:spPr bwMode="auto">
          <a:xfrm>
            <a:off x="3945634" y="3816095"/>
            <a:ext cx="1942189" cy="407705"/>
          </a:xfrm>
          <a:prstGeom prst="rect">
            <a:avLst/>
          </a:prstGeom>
        </p:spPr>
        <p:txBody>
          <a:bodyPr vert="horz" wrap="square" lIns="0" tIns="133349" rIns="0" bIns="0" rtlCol="0">
            <a:spAutoFit/>
          </a:bodyPr>
          <a:lstStyle/>
          <a:p>
            <a:pPr marL="535939">
              <a:lnSpc>
                <a:spcPct val="100000"/>
              </a:lnSpc>
              <a:spcBef>
                <a:spcPts val="1049"/>
              </a:spcBef>
              <a:defRPr/>
            </a:pPr>
            <a:r>
              <a:rPr sz="1800" b="1" spc="-4">
                <a:solidFill>
                  <a:srgbClr val="FFFFFF"/>
                </a:solidFill>
                <a:latin typeface="Calibri"/>
                <a:cs typeface="Calibri"/>
              </a:rPr>
              <a:t>Проекты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8" name="object 35" hidden="0"/>
          <p:cNvGrpSpPr/>
          <p:nvPr isPhoto="0" userDrawn="0"/>
        </p:nvGrpSpPr>
        <p:grpSpPr bwMode="auto">
          <a:xfrm>
            <a:off x="3939284" y="4548884"/>
            <a:ext cx="1954530" cy="605790"/>
            <a:chOff x="3939284" y="4548884"/>
            <a:chExt cx="1954530" cy="605790"/>
          </a:xfrm>
        </p:grpSpPr>
        <p:sp>
          <p:nvSpPr>
            <p:cNvPr id="29" name="object 36" hidden="0"/>
            <p:cNvSpPr/>
            <p:nvPr isPhoto="0" userDrawn="0"/>
          </p:nvSpPr>
          <p:spPr bwMode="auto">
            <a:xfrm>
              <a:off x="3945634" y="4555234"/>
              <a:ext cx="1941829" cy="593089"/>
            </a:xfrm>
            <a:custGeom>
              <a:avLst/>
              <a:gdLst/>
              <a:ahLst/>
              <a:cxnLst/>
              <a:rect l="l" t="t" r="r" b="b"/>
              <a:pathLst>
                <a:path w="1941829" h="593089" fill="norm" stroke="1" extrusionOk="0">
                  <a:moveTo>
                    <a:pt x="1941576" y="0"/>
                  </a:moveTo>
                  <a:lnTo>
                    <a:pt x="0" y="0"/>
                  </a:lnTo>
                  <a:lnTo>
                    <a:pt x="0" y="592836"/>
                  </a:lnTo>
                  <a:lnTo>
                    <a:pt x="1941576" y="592836"/>
                  </a:lnTo>
                  <a:lnTo>
                    <a:pt x="1941576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30" name="object 37" hidden="0"/>
            <p:cNvSpPr/>
            <p:nvPr isPhoto="0" userDrawn="0"/>
          </p:nvSpPr>
          <p:spPr bwMode="auto">
            <a:xfrm>
              <a:off x="3945634" y="4555234"/>
              <a:ext cx="1941829" cy="593089"/>
            </a:xfrm>
            <a:custGeom>
              <a:avLst/>
              <a:gdLst/>
              <a:ahLst/>
              <a:cxnLst/>
              <a:rect l="l" t="t" r="r" b="b"/>
              <a:pathLst>
                <a:path w="1941829" h="593089" fill="norm" stroke="1" extrusionOk="0">
                  <a:moveTo>
                    <a:pt x="0" y="592836"/>
                  </a:moveTo>
                  <a:lnTo>
                    <a:pt x="1941576" y="592836"/>
                  </a:lnTo>
                  <a:lnTo>
                    <a:pt x="1941576" y="0"/>
                  </a:lnTo>
                  <a:lnTo>
                    <a:pt x="0" y="0"/>
                  </a:lnTo>
                  <a:lnTo>
                    <a:pt x="0" y="592836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31" name="object 38" hidden="0"/>
          <p:cNvSpPr txBox="1"/>
          <p:nvPr isPhoto="0" userDrawn="0"/>
        </p:nvSpPr>
        <p:spPr bwMode="auto">
          <a:xfrm>
            <a:off x="3945634" y="4555234"/>
            <a:ext cx="1942189" cy="532800"/>
          </a:xfrm>
          <a:prstGeom prst="rect">
            <a:avLst/>
          </a:prstGeom>
        </p:spPr>
        <p:txBody>
          <a:bodyPr vert="horz" wrap="square" lIns="0" tIns="8254" rIns="0" bIns="0" rtlCol="0">
            <a:spAutoFit/>
          </a:bodyPr>
          <a:lstStyle/>
          <a:p>
            <a:pPr algn="ctr">
              <a:lnSpc>
                <a:spcPts val="2064"/>
              </a:lnSpc>
              <a:spcBef>
                <a:spcPts val="64"/>
              </a:spcBef>
              <a:defRPr/>
            </a:pPr>
            <a:r>
              <a:rPr sz="1800" b="1" spc="-4">
                <a:solidFill>
                  <a:srgbClr val="FFFFFF"/>
                </a:solidFill>
                <a:latin typeface="Calibri"/>
                <a:cs typeface="Calibri"/>
              </a:rPr>
              <a:t>Практические</a:t>
            </a:r>
            <a:r>
              <a:rPr sz="1800" b="1" spc="-3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064"/>
              </a:lnSpc>
              <a:defRPr/>
            </a:pPr>
            <a:r>
              <a:rPr sz="1800" b="1" spc="-4">
                <a:solidFill>
                  <a:srgbClr val="FFFFFF"/>
                </a:solidFill>
                <a:latin typeface="Calibri"/>
                <a:cs typeface="Calibri"/>
              </a:rPr>
              <a:t>творческие</a:t>
            </a:r>
            <a:r>
              <a:rPr sz="1800" b="1" spc="-4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4">
                <a:solidFill>
                  <a:srgbClr val="FFFFFF"/>
                </a:solidFill>
                <a:latin typeface="Calibri"/>
                <a:cs typeface="Calibri"/>
              </a:rPr>
              <a:t>работы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2" name="object 39" hidden="0"/>
          <p:cNvGrpSpPr/>
          <p:nvPr isPhoto="0" userDrawn="0"/>
        </p:nvGrpSpPr>
        <p:grpSpPr bwMode="auto">
          <a:xfrm>
            <a:off x="3939284" y="5289549"/>
            <a:ext cx="1954530" cy="604519"/>
            <a:chOff x="3939284" y="5289549"/>
            <a:chExt cx="1954530" cy="604519"/>
          </a:xfrm>
        </p:grpSpPr>
        <p:sp>
          <p:nvSpPr>
            <p:cNvPr id="33" name="object 40" hidden="0"/>
            <p:cNvSpPr/>
            <p:nvPr isPhoto="0" userDrawn="0"/>
          </p:nvSpPr>
          <p:spPr bwMode="auto">
            <a:xfrm>
              <a:off x="3945634" y="5295898"/>
              <a:ext cx="1941829" cy="591819"/>
            </a:xfrm>
            <a:custGeom>
              <a:avLst/>
              <a:gdLst/>
              <a:ahLst/>
              <a:cxnLst/>
              <a:rect l="l" t="t" r="r" b="b"/>
              <a:pathLst>
                <a:path w="1941829" h="591820" fill="norm" stroke="1" extrusionOk="0">
                  <a:moveTo>
                    <a:pt x="1941576" y="0"/>
                  </a:moveTo>
                  <a:lnTo>
                    <a:pt x="0" y="0"/>
                  </a:lnTo>
                  <a:lnTo>
                    <a:pt x="0" y="591312"/>
                  </a:lnTo>
                  <a:lnTo>
                    <a:pt x="1941576" y="591312"/>
                  </a:lnTo>
                  <a:lnTo>
                    <a:pt x="1941576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34" name="object 41" hidden="0"/>
            <p:cNvSpPr/>
            <p:nvPr isPhoto="0" userDrawn="0"/>
          </p:nvSpPr>
          <p:spPr bwMode="auto">
            <a:xfrm>
              <a:off x="3945634" y="5295898"/>
              <a:ext cx="1941829" cy="591819"/>
            </a:xfrm>
            <a:custGeom>
              <a:avLst/>
              <a:gdLst/>
              <a:ahLst/>
              <a:cxnLst/>
              <a:rect l="l" t="t" r="r" b="b"/>
              <a:pathLst>
                <a:path w="1941829" h="591820" fill="norm" stroke="1" extrusionOk="0">
                  <a:moveTo>
                    <a:pt x="0" y="591312"/>
                  </a:moveTo>
                  <a:lnTo>
                    <a:pt x="1941576" y="591312"/>
                  </a:lnTo>
                  <a:lnTo>
                    <a:pt x="1941576" y="0"/>
                  </a:lnTo>
                  <a:lnTo>
                    <a:pt x="0" y="0"/>
                  </a:lnTo>
                  <a:lnTo>
                    <a:pt x="0" y="591312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35" name="object 42" hidden="0"/>
          <p:cNvSpPr txBox="1"/>
          <p:nvPr isPhoto="0" userDrawn="0"/>
        </p:nvSpPr>
        <p:spPr bwMode="auto">
          <a:xfrm>
            <a:off x="3945634" y="5295898"/>
            <a:ext cx="1942189" cy="407070"/>
          </a:xfrm>
          <a:prstGeom prst="rect">
            <a:avLst/>
          </a:prstGeom>
        </p:spPr>
        <p:txBody>
          <a:bodyPr vert="horz" wrap="square" lIns="0" tIns="132714" rIns="0" bIns="0" rtlCol="0">
            <a:spAutoFit/>
          </a:bodyPr>
          <a:lstStyle/>
          <a:p>
            <a:pPr marL="333374">
              <a:lnSpc>
                <a:spcPct val="100000"/>
              </a:lnSpc>
              <a:spcBef>
                <a:spcPts val="1044"/>
              </a:spcBef>
              <a:defRPr/>
            </a:pPr>
            <a:r>
              <a:rPr sz="1800" b="1" spc="-14">
                <a:solidFill>
                  <a:srgbClr val="FFFFFF"/>
                </a:solidFill>
                <a:latin typeface="Calibri"/>
                <a:cs typeface="Calibri"/>
              </a:rPr>
              <a:t>Наблюдения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6" name="object 43" hidden="0"/>
          <p:cNvGrpSpPr/>
          <p:nvPr isPhoto="0" userDrawn="0"/>
        </p:nvGrpSpPr>
        <p:grpSpPr bwMode="auto">
          <a:xfrm>
            <a:off x="3939539" y="6028943"/>
            <a:ext cx="1953894" cy="603884"/>
            <a:chOff x="3939539" y="6028943"/>
            <a:chExt cx="1953894" cy="603884"/>
          </a:xfrm>
        </p:grpSpPr>
        <p:sp>
          <p:nvSpPr>
            <p:cNvPr id="37" name="object 44" hidden="0"/>
            <p:cNvSpPr/>
            <p:nvPr isPhoto="0" userDrawn="0"/>
          </p:nvSpPr>
          <p:spPr bwMode="auto">
            <a:xfrm>
              <a:off x="3945636" y="6035038"/>
              <a:ext cx="1941829" cy="591819"/>
            </a:xfrm>
            <a:custGeom>
              <a:avLst/>
              <a:gdLst/>
              <a:ahLst/>
              <a:cxnLst/>
              <a:rect l="l" t="t" r="r" b="b"/>
              <a:pathLst>
                <a:path w="1941829" h="591820" fill="norm" stroke="1" extrusionOk="0">
                  <a:moveTo>
                    <a:pt x="1941576" y="0"/>
                  </a:moveTo>
                  <a:lnTo>
                    <a:pt x="0" y="0"/>
                  </a:lnTo>
                  <a:lnTo>
                    <a:pt x="0" y="591312"/>
                  </a:lnTo>
                  <a:lnTo>
                    <a:pt x="1941576" y="591312"/>
                  </a:lnTo>
                  <a:lnTo>
                    <a:pt x="1941576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38" name="object 45" hidden="0"/>
            <p:cNvSpPr/>
            <p:nvPr isPhoto="0" userDrawn="0"/>
          </p:nvSpPr>
          <p:spPr bwMode="auto">
            <a:xfrm>
              <a:off x="3945636" y="6035038"/>
              <a:ext cx="1941829" cy="591819"/>
            </a:xfrm>
            <a:custGeom>
              <a:avLst/>
              <a:gdLst/>
              <a:ahLst/>
              <a:cxnLst/>
              <a:rect l="l" t="t" r="r" b="b"/>
              <a:pathLst>
                <a:path w="1941829" h="591820" fill="norm" stroke="1" extrusionOk="0">
                  <a:moveTo>
                    <a:pt x="0" y="591312"/>
                  </a:moveTo>
                  <a:lnTo>
                    <a:pt x="1941576" y="591312"/>
                  </a:lnTo>
                  <a:lnTo>
                    <a:pt x="1941576" y="0"/>
                  </a:lnTo>
                  <a:lnTo>
                    <a:pt x="0" y="0"/>
                  </a:lnTo>
                  <a:lnTo>
                    <a:pt x="0" y="591312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39" name="object 46" hidden="0"/>
          <p:cNvSpPr txBox="1"/>
          <p:nvPr isPhoto="0" userDrawn="0"/>
        </p:nvSpPr>
        <p:spPr bwMode="auto">
          <a:xfrm>
            <a:off x="3945634" y="6035038"/>
            <a:ext cx="1942189" cy="532800"/>
          </a:xfrm>
          <a:prstGeom prst="rect">
            <a:avLst/>
          </a:prstGeom>
        </p:spPr>
        <p:txBody>
          <a:bodyPr vert="horz" wrap="square" lIns="0" tIns="8254" rIns="0" bIns="0" rtlCol="0">
            <a:spAutoFit/>
          </a:bodyPr>
          <a:lstStyle/>
          <a:p>
            <a:pPr marL="273684">
              <a:lnSpc>
                <a:spcPts val="2064"/>
              </a:lnSpc>
              <a:spcBef>
                <a:spcPts val="64"/>
              </a:spcBef>
              <a:defRPr/>
            </a:pPr>
            <a:r>
              <a:rPr sz="1800" b="1" spc="-4">
                <a:solidFill>
                  <a:srgbClr val="FFFFFF"/>
                </a:solidFill>
                <a:latin typeface="Calibri"/>
                <a:cs typeface="Calibri"/>
              </a:rPr>
              <a:t>Самоанализ</a:t>
            </a:r>
            <a:r>
              <a:rPr sz="1800" b="1" spc="-4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  <a:p>
            <a:pPr marL="366393">
              <a:lnSpc>
                <a:spcPts val="2064"/>
              </a:lnSpc>
              <a:defRPr/>
            </a:pPr>
            <a:r>
              <a:rPr sz="1800" b="1" spc="-9">
                <a:solidFill>
                  <a:srgbClr val="FFFFFF"/>
                </a:solidFill>
                <a:latin typeface="Calibri"/>
                <a:cs typeface="Calibri"/>
              </a:rPr>
              <a:t>самооценка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7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1583496" y="1257788"/>
            <a:ext cx="10421695" cy="5605095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marL="5168263" indent="0">
              <a:lnSpc>
                <a:spcPct val="100000"/>
              </a:lnSpc>
              <a:spcBef>
                <a:spcPts val="99"/>
              </a:spcBef>
              <a:buFont typeface="Arial"/>
              <a:buNone/>
              <a:defRPr/>
            </a:pPr>
            <a:r>
              <a:rPr lang="ru-RU" sz="1800" spc="33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spc="3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endParaRPr sz="2000" b="1" spc="33">
              <a:latin typeface="Times New Roman"/>
              <a:ea typeface="Times New Roman"/>
              <a:cs typeface="Times New Roman"/>
              <a:highlight>
                <a:srgbClr val="FFFFFF"/>
              </a:highlight>
            </a:endParaRPr>
          </a:p>
          <a:p>
            <a:pPr marL="5168262" indent="0">
              <a:lnSpc>
                <a:spcPct val="100000"/>
              </a:lnSpc>
              <a:spcBef>
                <a:spcPts val="98"/>
              </a:spcBef>
              <a:buFont typeface="Arial"/>
              <a:buNone/>
              <a:defRPr/>
            </a:pPr>
            <a:r>
              <a:rPr sz="2000" b="1" spc="3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К</a:t>
            </a:r>
            <a:r>
              <a:rPr sz="2000" b="1" spc="-13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ри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ер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оц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1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2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к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2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на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уро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к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ах</a:t>
            </a:r>
            <a:r>
              <a:rPr sz="2000" b="1" spc="-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хн</a:t>
            </a:r>
            <a:r>
              <a:rPr sz="2000" b="1" spc="-13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2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</a:t>
            </a:r>
            <a:r>
              <a:rPr sz="2000" b="1" spc="-23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г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и:</a:t>
            </a:r>
            <a:endParaRPr sz="2000" b="1" spc="-112">
              <a:latin typeface="Times New Roman"/>
              <a:ea typeface="Times New Roman"/>
              <a:cs typeface="Times New Roman"/>
              <a:highlight>
                <a:srgbClr val="FFFFFF"/>
              </a:highlight>
            </a:endParaRPr>
          </a:p>
          <a:p>
            <a:pPr marL="5511164" marR="81913">
              <a:lnSpc>
                <a:spcPct val="100000"/>
              </a:lnSpc>
              <a:buChar char="-"/>
              <a:tabLst>
                <a:tab pos="5627369" algn="l"/>
              </a:tabLst>
              <a:defRPr/>
            </a:pPr>
            <a:r>
              <a:rPr sz="2000" b="1" spc="-77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общая</a:t>
            </a:r>
            <a:r>
              <a:rPr sz="2000" b="1" spc="-4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3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подготовленность,</a:t>
            </a:r>
            <a:r>
              <a:rPr sz="2000" b="1" spc="-1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77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организация</a:t>
            </a:r>
            <a:r>
              <a:rPr sz="2000" b="1" spc="-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рабочего </a:t>
            </a:r>
            <a:r>
              <a:rPr sz="2000" b="1" spc="-482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ме</a:t>
            </a:r>
            <a:r>
              <a:rPr sz="2000" b="1" spc="-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с</a:t>
            </a:r>
            <a:r>
              <a:rPr sz="2000" b="1" spc="-1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а,</a:t>
            </a:r>
            <a:r>
              <a:rPr sz="2000" b="1" spc="-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</a:t>
            </a:r>
            <a:r>
              <a:rPr sz="2000" b="1" spc="-18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у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ч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1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с</a:t>
            </a:r>
            <a:r>
              <a:rPr sz="2000" b="1" spc="-13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ть,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хн</a:t>
            </a:r>
            <a:r>
              <a:rPr sz="2000" b="1" spc="-13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2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</a:t>
            </a:r>
            <a:r>
              <a:rPr sz="2000" b="1" spc="-23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г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ч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1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с</a:t>
            </a:r>
            <a:r>
              <a:rPr sz="2000" b="1" spc="-18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ть</a:t>
            </a:r>
            <a:r>
              <a:rPr sz="2000" b="1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ло</a:t>
            </a:r>
            <a:r>
              <a:rPr sz="2000" b="1" spc="-13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г</a:t>
            </a:r>
            <a:r>
              <a:rPr sz="2000" b="1" spc="-2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1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к</a:t>
            </a:r>
            <a:r>
              <a:rPr sz="2000" b="1" spc="-2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</a:t>
            </a:r>
            <a:r>
              <a:rPr lang="ru-RU" sz="2000" b="1" spc="-57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з</a:t>
            </a:r>
            <a:r>
              <a:rPr sz="2000" b="1" spc="-2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</a:t>
            </a:r>
            <a:r>
              <a:rPr sz="2000" b="1" spc="-24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ж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я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м</a:t>
            </a:r>
            <a:r>
              <a:rPr sz="2000" b="1" spc="-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</a:t>
            </a:r>
            <a:r>
              <a:rPr sz="2000" b="1" spc="-1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ер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16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</a:t>
            </a:r>
            <a:r>
              <a:rPr sz="2000" b="1" spc="-1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а;</a:t>
            </a:r>
            <a:endParaRPr sz="2000" b="1">
              <a:latin typeface="Times New Roman"/>
              <a:ea typeface="Times New Roman"/>
              <a:cs typeface="Times New Roman"/>
              <a:highlight>
                <a:srgbClr val="FFFFFF"/>
              </a:highlight>
            </a:endParaRPr>
          </a:p>
          <a:p>
            <a:pPr marL="5511164" marR="340359">
              <a:lnSpc>
                <a:spcPct val="100000"/>
              </a:lnSpc>
              <a:buChar char="-"/>
              <a:tabLst>
                <a:tab pos="5627369" algn="l"/>
              </a:tabLst>
              <a:defRPr/>
            </a:pPr>
            <a:r>
              <a:rPr sz="2000" b="1" spc="-14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уро</a:t>
            </a:r>
            <a:r>
              <a:rPr sz="2000" b="1" spc="-1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в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1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ь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ос</a:t>
            </a:r>
            <a:r>
              <a:rPr sz="2000" b="1" spc="-12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в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77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я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14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ч</a:t>
            </a:r>
            <a:r>
              <a:rPr sz="2000" b="1" spc="-2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ес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к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г</a:t>
            </a:r>
            <a:r>
              <a:rPr lang="ru-RU" sz="2000" b="1" spc="-8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lang="ru-RU" sz="2000" b="1" spc="-6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ма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77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</a:t>
            </a:r>
            <a:r>
              <a:rPr sz="2000" b="1" spc="-6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6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</a:t>
            </a:r>
            <a:r>
              <a:rPr sz="2000" b="1" spc="-32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</a:t>
            </a:r>
            <a:r>
              <a:rPr sz="2000" b="1" spc="-2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а,  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14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ред</a:t>
            </a:r>
            <a:r>
              <a:rPr sz="2000" b="1" spc="-16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у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см</a:t>
            </a:r>
            <a:r>
              <a:rPr sz="2000" b="1" spc="-6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тре</a:t>
            </a:r>
            <a:r>
              <a:rPr sz="2000" b="1" spc="-12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1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го</a:t>
            </a:r>
            <a:r>
              <a:rPr sz="2000" b="1" spc="-2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1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ро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г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рамм</a:t>
            </a:r>
            <a:r>
              <a:rPr sz="2000" b="1" spc="-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й</a:t>
            </a:r>
            <a:r>
              <a:rPr sz="2000" b="1" spc="-2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13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редм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1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13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у  </a:t>
            </a:r>
            <a:r>
              <a:rPr sz="2000" b="1" spc="-12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технология;</a:t>
            </a:r>
            <a:endParaRPr sz="2000" b="1">
              <a:latin typeface="Times New Roman"/>
              <a:ea typeface="Times New Roman"/>
              <a:cs typeface="Times New Roman"/>
              <a:highlight>
                <a:srgbClr val="FFFFFF"/>
              </a:highlight>
            </a:endParaRPr>
          </a:p>
          <a:p>
            <a:pPr marL="5511164" marR="61593">
              <a:lnSpc>
                <a:spcPct val="100000"/>
              </a:lnSpc>
              <a:buChar char="-"/>
              <a:tabLst>
                <a:tab pos="5627369" algn="l"/>
              </a:tabLst>
              <a:defRPr/>
            </a:pP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умен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я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ис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1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2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</a:t>
            </a:r>
            <a:r>
              <a:rPr sz="2000" b="1" spc="-25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ь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з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в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</a:t>
            </a:r>
            <a:r>
              <a:rPr sz="2000" b="1" spc="-18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ть</a:t>
            </a:r>
            <a:r>
              <a:rPr sz="2000" b="1" spc="-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рет</a:t>
            </a:r>
            <a:r>
              <a:rPr sz="2000" b="1" spc="-12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ч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еск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1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з</a:t>
            </a:r>
            <a:r>
              <a:rPr sz="2000" b="1" spc="-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4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</a:t>
            </a:r>
            <a:r>
              <a:rPr sz="2000" b="1" spc="-6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я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77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ри  </a:t>
            </a:r>
            <a:r>
              <a:rPr sz="2000" b="1" spc="-14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вы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1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20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</a:t>
            </a:r>
            <a:r>
              <a:rPr sz="2000" b="1" spc="-20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2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к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у</a:t>
            </a:r>
            <a:r>
              <a:rPr sz="2000" b="1" spc="-13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щ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х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з</a:t>
            </a:r>
            <a:r>
              <a:rPr sz="2000" b="1" spc="-2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да</a:t>
            </a:r>
            <a:r>
              <a:rPr sz="2000" b="1" spc="-1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й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ра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к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ти</a:t>
            </a:r>
            <a:r>
              <a:rPr sz="2000" b="1" spc="-12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ч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еск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lang="ru-RU"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х   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раб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17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4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у</a:t>
            </a:r>
            <a:r>
              <a:rPr sz="2000" b="1" spc="-1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ражн</a:t>
            </a:r>
            <a:r>
              <a:rPr sz="2000" b="1" spc="-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77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й;</a:t>
            </a:r>
            <a:endParaRPr sz="2000" b="1">
              <a:latin typeface="Times New Roman"/>
              <a:ea typeface="Times New Roman"/>
              <a:cs typeface="Times New Roman"/>
              <a:highlight>
                <a:srgbClr val="FFFFFF"/>
              </a:highlight>
            </a:endParaRPr>
          </a:p>
          <a:p>
            <a:pPr marL="5511164" marR="367029">
              <a:lnSpc>
                <a:spcPct val="100000"/>
              </a:lnSpc>
              <a:buChar char="-"/>
              <a:tabLst>
                <a:tab pos="5627369" algn="l"/>
              </a:tabLst>
              <a:defRPr/>
            </a:pPr>
            <a:r>
              <a:rPr sz="2000" b="1" spc="-12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соблюдение 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этапов </a:t>
            </a:r>
            <a:r>
              <a:rPr sz="2000" b="1" spc="-12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технологии</a:t>
            </a:r>
            <a:r>
              <a:rPr sz="2000" b="1" spc="-12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изготовления, </a:t>
            </a:r>
            <a:r>
              <a:rPr sz="2000" b="1" spc="-48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1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рм</a:t>
            </a:r>
            <a:r>
              <a:rPr sz="2000" b="1" spc="-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вр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ме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,</a:t>
            </a:r>
            <a:r>
              <a:rPr sz="2000" b="1" spc="-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к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ч</a:t>
            </a:r>
            <a:r>
              <a:rPr sz="2000" b="1" spc="-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2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с</a:t>
            </a:r>
            <a:r>
              <a:rPr sz="2000" b="1" spc="-14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тво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4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вы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1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20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</a:t>
            </a:r>
            <a:r>
              <a:rPr sz="2000" b="1" spc="-20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н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ия</a:t>
            </a:r>
            <a:r>
              <a:rPr lang="ru-RU" sz="2000" b="1" spc="-16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хн</a:t>
            </a:r>
            <a:r>
              <a:rPr sz="2000" b="1" spc="-13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23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л</a:t>
            </a:r>
            <a:r>
              <a:rPr sz="2000" b="1" spc="-23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г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ч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еск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11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х</a:t>
            </a:r>
            <a:r>
              <a:rPr sz="2000" b="1" spc="-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операц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й</a:t>
            </a:r>
            <a:r>
              <a:rPr sz="2000" b="1" spc="-3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ри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ё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мо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в</a:t>
            </a:r>
            <a:r>
              <a:rPr sz="2000" b="1" spc="-13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;</a:t>
            </a:r>
            <a:endParaRPr sz="2000" b="1">
              <a:latin typeface="Times New Roman"/>
              <a:ea typeface="Times New Roman"/>
              <a:cs typeface="Times New Roman"/>
              <a:highlight>
                <a:srgbClr val="FFFFFF"/>
              </a:highlight>
            </a:endParaRPr>
          </a:p>
          <a:p>
            <a:pPr marL="5168263" indent="0">
              <a:lnSpc>
                <a:spcPct val="100000"/>
              </a:lnSpc>
              <a:buFont typeface="Arial"/>
              <a:buNone/>
              <a:defRPr/>
            </a:pPr>
            <a:r>
              <a:rPr lang="ru-RU" sz="2000" b="1" spc="-138">
                <a:latin typeface="Times New Roman"/>
                <a:ea typeface="Times New Roman"/>
                <a:cs typeface="Times New Roman"/>
              </a:rPr>
              <a:t> -      </a:t>
            </a:r>
            <a:r>
              <a:rPr sz="2000" b="1" spc="-1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соблюдение</a:t>
            </a:r>
            <a:r>
              <a:rPr sz="2000" b="1" spc="-23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13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правил</a:t>
            </a:r>
            <a:r>
              <a:rPr sz="2000" b="1" spc="-5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санитарии,</a:t>
            </a:r>
            <a:r>
              <a:rPr sz="2000" b="1" spc="-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77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гигиены,</a:t>
            </a:r>
            <a:endParaRPr sz="2000" b="1">
              <a:latin typeface="Times New Roman"/>
              <a:ea typeface="Times New Roman"/>
              <a:cs typeface="Times New Roman"/>
              <a:highlight>
                <a:srgbClr val="FFFFFF"/>
              </a:highlight>
            </a:endParaRPr>
          </a:p>
          <a:p>
            <a:pPr marL="5168263" indent="0">
              <a:lnSpc>
                <a:spcPct val="100000"/>
              </a:lnSpc>
              <a:buFont typeface="Arial"/>
              <a:buNone/>
              <a:defRPr/>
            </a:pPr>
            <a:r>
              <a:rPr lang="ru-RU" sz="2000" b="1" spc="-168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        </a:t>
            </a:r>
            <a:r>
              <a:rPr sz="2000" b="1" spc="-1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90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хн</a:t>
            </a:r>
            <a:r>
              <a:rPr sz="2000" b="1" spc="-10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и</a:t>
            </a:r>
            <a:r>
              <a:rPr sz="2000" b="1" spc="-1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ки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 </a:t>
            </a:r>
            <a:r>
              <a:rPr sz="2000" b="1" spc="-8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б</a:t>
            </a:r>
            <a:r>
              <a:rPr sz="2000" b="1" spc="-5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е</a:t>
            </a:r>
            <a:r>
              <a:rPr sz="2000" b="1" spc="-6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з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10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п</a:t>
            </a:r>
            <a:r>
              <a:rPr sz="2000" b="1" spc="-77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асн</a:t>
            </a:r>
            <a:r>
              <a:rPr sz="2000" b="1" spc="-94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о</a:t>
            </a:r>
            <a:r>
              <a:rPr sz="2000" b="1" spc="-45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с</a:t>
            </a:r>
            <a:r>
              <a:rPr sz="2000" b="1" spc="-99">
                <a:latin typeface="Times New Roman"/>
                <a:ea typeface="Times New Roman"/>
                <a:cs typeface="Times New Roman"/>
                <a:highlight>
                  <a:srgbClr val="FFFFFF"/>
                </a:highlight>
              </a:rPr>
              <a:t>ти.</a:t>
            </a:r>
            <a:endParaRPr sz="2000" b="1">
              <a:latin typeface="Times New Roman"/>
              <a:ea typeface="Times New Roman"/>
              <a:cs typeface="Times New Roman"/>
              <a:highlight>
                <a:srgbClr val="FFFFFF"/>
              </a:highlight>
            </a:endParaRPr>
          </a:p>
        </p:txBody>
      </p:sp>
      <p:sp>
        <p:nvSpPr>
          <p:cNvPr id="41" name="" hidden="0"/>
          <p:cNvSpPr txBox="1"/>
          <p:nvPr isPhoto="0" userDrawn="0"/>
        </p:nvSpPr>
        <p:spPr bwMode="auto">
          <a:xfrm flipH="0" flipV="0">
            <a:off x="1356730" y="4396153"/>
            <a:ext cx="914400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bject 5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556894">
              <a:lnSpc>
                <a:spcPct val="100000"/>
              </a:lnSpc>
              <a:spcBef>
                <a:spcPts val="104"/>
              </a:spcBef>
              <a:defRPr/>
            </a:pPr>
            <a:r>
              <a:rPr spc="-164"/>
              <a:t>Современны</a:t>
            </a:r>
            <a:r>
              <a:rPr spc="-135"/>
              <a:t>е</a:t>
            </a:r>
            <a:r>
              <a:rPr spc="-113"/>
              <a:t> </a:t>
            </a:r>
            <a:r>
              <a:rPr spc="-264"/>
              <a:t>под</a:t>
            </a:r>
            <a:r>
              <a:rPr spc="-284"/>
              <a:t>х</a:t>
            </a:r>
            <a:r>
              <a:rPr spc="-274"/>
              <a:t>од</a:t>
            </a:r>
            <a:r>
              <a:rPr spc="-369"/>
              <a:t>ы</a:t>
            </a:r>
            <a:r>
              <a:rPr spc="-104"/>
              <a:t> </a:t>
            </a:r>
            <a:r>
              <a:rPr spc="90"/>
              <a:t>к</a:t>
            </a:r>
            <a:r>
              <a:rPr spc="-99"/>
              <a:t> </a:t>
            </a:r>
            <a:r>
              <a:rPr spc="-113"/>
              <a:t>оцен</a:t>
            </a:r>
            <a:r>
              <a:rPr spc="-124"/>
              <a:t>к</a:t>
            </a:r>
            <a:r>
              <a:rPr spc="-69"/>
              <a:t>е</a:t>
            </a:r>
            <a:r>
              <a:rPr spc="-90"/>
              <a:t> </a:t>
            </a:r>
            <a:r>
              <a:rPr spc="-339"/>
              <a:t>у</a:t>
            </a:r>
            <a:r>
              <a:rPr spc="-174"/>
              <a:t>чебных</a:t>
            </a:r>
            <a:r>
              <a:rPr spc="-104"/>
              <a:t> </a:t>
            </a:r>
            <a:r>
              <a:rPr spc="-270"/>
              <a:t>до</a:t>
            </a:r>
            <a:r>
              <a:rPr spc="-180"/>
              <a:t>с</a:t>
            </a:r>
            <a:r>
              <a:rPr spc="-129"/>
              <a:t>ти</a:t>
            </a:r>
            <a:r>
              <a:rPr spc="-184"/>
              <a:t>ж</a:t>
            </a:r>
            <a:r>
              <a:rPr spc="-124"/>
              <a:t>ений</a:t>
            </a:r>
            <a:endParaRPr/>
          </a:p>
        </p:txBody>
      </p:sp>
      <p:sp>
        <p:nvSpPr>
          <p:cNvPr id="5" name="object 7" hidden="0"/>
          <p:cNvSpPr txBox="1"/>
          <p:nvPr isPhoto="0" userDrawn="0"/>
        </p:nvSpPr>
        <p:spPr bwMode="auto">
          <a:xfrm>
            <a:off x="11274932" y="6235427"/>
            <a:ext cx="204865" cy="378495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99"/>
              </a:spcBef>
              <a:defRPr/>
            </a:pPr>
            <a:endParaRPr sz="2400">
              <a:latin typeface="Arial"/>
              <a:cs typeface="Arial"/>
            </a:endParaRPr>
          </a:p>
        </p:txBody>
      </p:sp>
      <p:sp>
        <p:nvSpPr>
          <p:cNvPr id="6" name="object 8" hidden="0"/>
          <p:cNvSpPr txBox="1"/>
          <p:nvPr isPhoto="0" userDrawn="0"/>
        </p:nvSpPr>
        <p:spPr bwMode="auto">
          <a:xfrm>
            <a:off x="8255000" y="1978533"/>
            <a:ext cx="2710575" cy="287055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99"/>
              </a:spcBef>
              <a:defRPr/>
            </a:pP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1800" b="1" spc="-3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34">
                <a:solidFill>
                  <a:schemeClr val="tx1"/>
                </a:solidFill>
                <a:latin typeface="Arial"/>
                <a:cs typeface="Arial"/>
              </a:rPr>
              <a:t>з</a:t>
            </a:r>
            <a:r>
              <a:rPr sz="1800" b="1" spc="-225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1800" b="1" spc="-259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1800" b="1" spc="-319">
                <a:solidFill>
                  <a:schemeClr val="tx1"/>
                </a:solidFill>
                <a:latin typeface="Arial"/>
                <a:cs typeface="Arial"/>
              </a:rPr>
              <a:t>ь</a:t>
            </a:r>
            <a:r>
              <a:rPr sz="1800" b="1" spc="-16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23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174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4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форм</a:t>
            </a:r>
            <a:r>
              <a:rPr sz="1800" b="1" spc="-12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14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1800" b="1" spc="-90">
                <a:solidFill>
                  <a:schemeClr val="tx1"/>
                </a:solidFill>
                <a:latin typeface="Arial"/>
                <a:cs typeface="Arial"/>
              </a:rPr>
              <a:t>ующе</a:t>
            </a:r>
            <a:r>
              <a:rPr sz="1800" b="1" spc="-59">
                <a:solidFill>
                  <a:schemeClr val="tx1"/>
                </a:solidFill>
                <a:latin typeface="Arial"/>
                <a:cs typeface="Arial"/>
              </a:rPr>
              <a:t>г</a:t>
            </a:r>
            <a:r>
              <a:rPr sz="1800" b="1" spc="-139">
                <a:solidFill>
                  <a:schemeClr val="tx1"/>
                </a:solidFill>
                <a:latin typeface="Arial"/>
                <a:cs typeface="Arial"/>
              </a:rPr>
              <a:t>о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9" hidden="0"/>
          <p:cNvSpPr txBox="1"/>
          <p:nvPr isPhoto="0" userDrawn="0"/>
        </p:nvSpPr>
        <p:spPr bwMode="auto">
          <a:xfrm flipH="0" flipV="0">
            <a:off x="7741409" y="2252853"/>
            <a:ext cx="4251570" cy="4487915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marL="1210309">
              <a:lnSpc>
                <a:spcPct val="100000"/>
              </a:lnSpc>
              <a:spcBef>
                <a:spcPts val="99"/>
              </a:spcBef>
              <a:defRPr/>
            </a:pPr>
            <a:r>
              <a:rPr sz="1800" b="1" spc="-90">
                <a:solidFill>
                  <a:schemeClr val="tx1"/>
                </a:solidFill>
                <a:latin typeface="Arial"/>
                <a:cs typeface="Arial"/>
              </a:rPr>
              <a:t>оценивание: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3879" indent="-283879">
              <a:lnSpc>
                <a:spcPct val="100000"/>
              </a:lnSpc>
              <a:buFont typeface="Arial"/>
              <a:buChar char="•"/>
              <a:tabLst>
                <a:tab pos="195579" algn="l"/>
              </a:tabLst>
              <a:defRPr/>
            </a:pPr>
            <a:r>
              <a:rPr sz="1800" b="1" spc="-99">
                <a:solidFill>
                  <a:schemeClr val="tx1"/>
                </a:solidFill>
                <a:latin typeface="Arial"/>
                <a:cs typeface="Arial"/>
              </a:rPr>
              <a:t>обес</a:t>
            </a:r>
            <a:r>
              <a:rPr sz="1800" b="1" spc="-94">
                <a:solidFill>
                  <a:schemeClr val="tx1"/>
                </a:solidFill>
                <a:latin typeface="Arial"/>
                <a:cs typeface="Arial"/>
              </a:rPr>
              <a:t>п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99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59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24">
                <a:solidFill>
                  <a:schemeClr val="tx1"/>
                </a:solidFill>
                <a:latin typeface="Arial"/>
                <a:cs typeface="Arial"/>
              </a:rPr>
              <a:t>осв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9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я</a:t>
            </a:r>
            <a:r>
              <a:rPr sz="1800" b="1" spc="-28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45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1800" b="1" spc="-16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49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64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129">
                <a:solidFill>
                  <a:schemeClr val="tx1"/>
                </a:solidFill>
                <a:latin typeface="Arial"/>
                <a:cs typeface="Arial"/>
              </a:rPr>
              <a:t>да</a:t>
            </a:r>
            <a:r>
              <a:rPr sz="1800" b="1" spc="-12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1800" b="1" spc="-16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19">
                <a:solidFill>
                  <a:schemeClr val="tx1"/>
                </a:solidFill>
                <a:latin typeface="Arial"/>
                <a:cs typeface="Arial"/>
              </a:rPr>
              <a:t>а  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всем</a:t>
            </a:r>
            <a:r>
              <a:rPr sz="1800" b="1" spc="-6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89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1800" b="1" spc="-99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1800" b="1" spc="-45">
                <a:solidFill>
                  <a:schemeClr val="tx1"/>
                </a:solidFill>
                <a:latin typeface="Arial"/>
                <a:cs typeface="Arial"/>
              </a:rPr>
              <a:t>ащим</a:t>
            </a:r>
            <a:r>
              <a:rPr sz="1800" b="1" spc="-49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ся</a:t>
            </a:r>
            <a:r>
              <a:rPr sz="1800" b="1" spc="-3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64">
                <a:solidFill>
                  <a:schemeClr val="tx1"/>
                </a:solidFill>
                <a:latin typeface="Arial"/>
                <a:cs typeface="Arial"/>
              </a:rPr>
              <a:t>на</a:t>
            </a:r>
            <a:r>
              <a:rPr sz="1800" b="1" spc="-7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129">
                <a:solidFill>
                  <a:schemeClr val="tx1"/>
                </a:solidFill>
                <a:latin typeface="Arial"/>
                <a:cs typeface="Arial"/>
              </a:rPr>
              <a:t>б</a:t>
            </a:r>
            <a:r>
              <a:rPr sz="1800" b="1" spc="-13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194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1800" b="1" spc="-180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28">
                <a:solidFill>
                  <a:schemeClr val="tx1"/>
                </a:solidFill>
                <a:latin typeface="Arial"/>
                <a:cs typeface="Arial"/>
              </a:rPr>
              <a:t>е  </a:t>
            </a:r>
            <a:r>
              <a:rPr sz="1800" b="1" spc="28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ом</a:t>
            </a:r>
            <a:r>
              <a:rPr sz="1800" b="1" spc="-180">
                <a:solidFill>
                  <a:schemeClr val="tx1"/>
                </a:solidFill>
                <a:latin typeface="Arial"/>
                <a:cs typeface="Arial"/>
              </a:rPr>
              <a:t>ф</a:t>
            </a:r>
            <a:r>
              <a:rPr sz="1800" b="1" spc="-13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129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тных</a:t>
            </a:r>
            <a:r>
              <a:rPr sz="1800" b="1" spc="-23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279">
                <a:solidFill>
                  <a:schemeClr val="tx1"/>
                </a:solidFill>
                <a:latin typeface="Arial"/>
                <a:cs typeface="Arial"/>
              </a:rPr>
              <a:t>д</a:t>
            </a:r>
            <a:r>
              <a:rPr sz="1800" b="1" spc="-284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1800" b="1" spc="-90">
                <a:solidFill>
                  <a:schemeClr val="tx1"/>
                </a:solidFill>
                <a:latin typeface="Arial"/>
                <a:cs typeface="Arial"/>
              </a:rPr>
              <a:t>я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54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1800" b="1" spc="-90">
                <a:solidFill>
                  <a:schemeClr val="tx1"/>
                </a:solidFill>
                <a:latin typeface="Arial"/>
                <a:cs typeface="Arial"/>
              </a:rPr>
              <a:t>аждо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г</a:t>
            </a:r>
            <a:r>
              <a:rPr sz="1800" b="1" spc="-139">
                <a:solidFill>
                  <a:schemeClr val="tx1"/>
                </a:solidFill>
                <a:latin typeface="Arial"/>
                <a:cs typeface="Arial"/>
              </a:rPr>
              <a:t>о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95579">
              <a:lnSpc>
                <a:spcPct val="100000"/>
              </a:lnSpc>
              <a:defRPr/>
            </a:pPr>
            <a:r>
              <a:rPr sz="1800" b="1" spc="-139">
                <a:solidFill>
                  <a:schemeClr val="tx1"/>
                </a:solidFill>
                <a:latin typeface="Arial"/>
                <a:cs typeface="Arial"/>
              </a:rPr>
              <a:t>условиях,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3879" indent="-283879">
              <a:lnSpc>
                <a:spcPct val="100000"/>
              </a:lnSpc>
              <a:buFont typeface="Arial"/>
              <a:buChar char="•"/>
              <a:tabLst>
                <a:tab pos="195579" algn="l"/>
              </a:tabLst>
              <a:defRPr/>
            </a:pPr>
            <a:r>
              <a:rPr sz="1800" b="1" spc="-77">
                <a:solidFill>
                  <a:schemeClr val="tx1"/>
                </a:solidFill>
                <a:latin typeface="Arial"/>
                <a:cs typeface="Arial"/>
              </a:rPr>
              <a:t>максимальное</a:t>
            </a:r>
            <a:r>
              <a:rPr sz="1800" b="1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99">
                <a:solidFill>
                  <a:schemeClr val="tx1"/>
                </a:solidFill>
                <a:latin typeface="Arial"/>
                <a:cs typeface="Arial"/>
              </a:rPr>
              <a:t>приближение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95579">
              <a:lnSpc>
                <a:spcPct val="100000"/>
              </a:lnSpc>
              <a:defRPr/>
            </a:pPr>
            <a:r>
              <a:rPr sz="1800" b="1" spc="54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1800" b="1" spc="-74">
                <a:solidFill>
                  <a:schemeClr val="tx1"/>
                </a:solidFill>
                <a:latin typeface="Arial"/>
                <a:cs typeface="Arial"/>
              </a:rPr>
              <a:t>аж</a:t>
            </a:r>
            <a:r>
              <a:rPr sz="1800" b="1" spc="-77">
                <a:solidFill>
                  <a:schemeClr val="tx1"/>
                </a:solidFill>
                <a:latin typeface="Arial"/>
                <a:cs typeface="Arial"/>
              </a:rPr>
              <a:t>д</a:t>
            </a:r>
            <a:r>
              <a:rPr sz="1800" b="1" spc="-113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г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89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1800" b="1" spc="-104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1800" b="1" spc="-28">
                <a:solidFill>
                  <a:schemeClr val="tx1"/>
                </a:solidFill>
                <a:latin typeface="Arial"/>
                <a:cs typeface="Arial"/>
              </a:rPr>
              <a:t>ащ</a:t>
            </a:r>
            <a:r>
              <a:rPr sz="1800" b="1" spc="-3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74">
                <a:solidFill>
                  <a:schemeClr val="tx1"/>
                </a:solidFill>
                <a:latin typeface="Arial"/>
                <a:cs typeface="Arial"/>
              </a:rPr>
              <a:t>г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ся</a:t>
            </a:r>
            <a:r>
              <a:rPr sz="1800" b="1" spc="-4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49">
                <a:solidFill>
                  <a:schemeClr val="tx1"/>
                </a:solidFill>
                <a:latin typeface="Arial"/>
                <a:cs typeface="Arial"/>
              </a:rPr>
              <a:t>к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95579" marR="18414">
              <a:lnSpc>
                <a:spcPct val="100000"/>
              </a:lnSpc>
              <a:spcBef>
                <a:spcPts val="4"/>
              </a:spcBef>
              <a:defRPr/>
            </a:pPr>
            <a:r>
              <a:rPr sz="1800" b="1" spc="-19">
                <a:solidFill>
                  <a:schemeClr val="tx1"/>
                </a:solidFill>
                <a:latin typeface="Arial"/>
                <a:cs typeface="Arial"/>
              </a:rPr>
              <a:t>з</a:t>
            </a:r>
            <a:r>
              <a:rPr sz="1800" b="1" spc="-34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109">
                <a:solidFill>
                  <a:schemeClr val="tx1"/>
                </a:solidFill>
                <a:latin typeface="Arial"/>
                <a:cs typeface="Arial"/>
              </a:rPr>
              <a:t>п</a:t>
            </a:r>
            <a:r>
              <a:rPr sz="1800" b="1" spc="-189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1800" b="1" spc="-174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77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9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104">
                <a:solidFill>
                  <a:schemeClr val="tx1"/>
                </a:solidFill>
                <a:latin typeface="Arial"/>
                <a:cs typeface="Arial"/>
              </a:rPr>
              <a:t>ров</a:t>
            </a:r>
            <a:r>
              <a:rPr sz="1800" b="1" spc="-109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77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90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ом</a:t>
            </a:r>
            <a:r>
              <a:rPr sz="1800" b="1" spc="-94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1800" b="1" spc="-1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м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90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34">
                <a:solidFill>
                  <a:schemeClr val="tx1"/>
                </a:solidFill>
                <a:latin typeface="Arial"/>
                <a:cs typeface="Arial"/>
              </a:rPr>
              <a:t>з</a:t>
            </a:r>
            <a:r>
              <a:rPr sz="1800" b="1" spc="-225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1800" b="1" spc="-259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1800" b="1" spc="-319">
                <a:solidFill>
                  <a:schemeClr val="tx1"/>
                </a:solidFill>
                <a:latin typeface="Arial"/>
                <a:cs typeface="Arial"/>
              </a:rPr>
              <a:t>ь</a:t>
            </a:r>
            <a:r>
              <a:rPr sz="1800" b="1" spc="-16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23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у  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случае,</a:t>
            </a:r>
            <a:r>
              <a:rPr sz="1800" b="1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если</a:t>
            </a:r>
            <a:r>
              <a:rPr sz="1800" b="1" spc="-3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54">
                <a:solidFill>
                  <a:schemeClr val="tx1"/>
                </a:solidFill>
                <a:latin typeface="Arial"/>
                <a:cs typeface="Arial"/>
              </a:rPr>
              <a:t>результат</a:t>
            </a:r>
            <a:r>
              <a:rPr sz="1800" b="1" spc="-4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54">
                <a:solidFill>
                  <a:schemeClr val="tx1"/>
                </a:solidFill>
                <a:latin typeface="Arial"/>
                <a:cs typeface="Arial"/>
              </a:rPr>
              <a:t>выходит </a:t>
            </a:r>
            <a:r>
              <a:rPr sz="1800" b="1" spc="-14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23">
                <a:solidFill>
                  <a:schemeClr val="tx1"/>
                </a:solidFill>
                <a:latin typeface="Arial"/>
                <a:cs typeface="Arial"/>
              </a:rPr>
              <a:t>за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23">
                <a:solidFill>
                  <a:schemeClr val="tx1"/>
                </a:solidFill>
                <a:latin typeface="Arial"/>
                <a:cs typeface="Arial"/>
              </a:rPr>
              <a:t>рам</a:t>
            </a:r>
            <a:r>
              <a:rPr sz="1800" b="1" spc="-28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45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1800" b="1" spc="-16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49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64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129">
                <a:solidFill>
                  <a:schemeClr val="tx1"/>
                </a:solidFill>
                <a:latin typeface="Arial"/>
                <a:cs typeface="Arial"/>
              </a:rPr>
              <a:t>да</a:t>
            </a:r>
            <a:r>
              <a:rPr sz="1800" b="1" spc="-12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1800" b="1" spc="-16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28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1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09">
                <a:solidFill>
                  <a:schemeClr val="tx1"/>
                </a:solidFill>
                <a:latin typeface="Arial"/>
                <a:cs typeface="Arial"/>
              </a:rPr>
              <a:t>п</a:t>
            </a:r>
            <a:r>
              <a:rPr sz="1800" b="1" spc="-13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59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39">
                <a:solidFill>
                  <a:schemeClr val="tx1"/>
                </a:solidFill>
                <a:latin typeface="Arial"/>
                <a:cs typeface="Arial"/>
              </a:rPr>
              <a:t>уров</a:t>
            </a:r>
            <a:r>
              <a:rPr sz="1800" b="1" spc="-144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ю  </a:t>
            </a:r>
            <a:r>
              <a:rPr sz="1800" b="1" spc="-124">
                <a:solidFill>
                  <a:schemeClr val="tx1"/>
                </a:solidFill>
                <a:latin typeface="Arial"/>
                <a:cs typeface="Arial"/>
              </a:rPr>
              <a:t>осв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9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я</a:t>
            </a:r>
            <a:r>
              <a:rPr sz="1800" b="1" spc="-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1800" b="1" spc="-144">
                <a:solidFill>
                  <a:schemeClr val="tx1"/>
                </a:solidFill>
                <a:latin typeface="Arial"/>
                <a:cs typeface="Arial"/>
              </a:rPr>
              <a:t>од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14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1800" b="1" spc="-45">
                <a:solidFill>
                  <a:schemeClr val="tx1"/>
                </a:solidFill>
                <a:latin typeface="Arial"/>
                <a:cs typeface="Arial"/>
              </a:rPr>
              <a:t>жан</a:t>
            </a:r>
            <a:r>
              <a:rPr sz="1800" b="1" spc="-49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64">
                <a:solidFill>
                  <a:schemeClr val="tx1"/>
                </a:solidFill>
                <a:latin typeface="Arial"/>
                <a:cs typeface="Arial"/>
              </a:rPr>
              <a:t>я,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3879" indent="-283879">
              <a:lnSpc>
                <a:spcPct val="100000"/>
              </a:lnSpc>
              <a:buFont typeface="Arial"/>
              <a:buChar char="•"/>
              <a:tabLst>
                <a:tab pos="195579" algn="l"/>
              </a:tabLst>
              <a:defRPr/>
            </a:pPr>
            <a:r>
              <a:rPr sz="1800" b="1" spc="-309">
                <a:solidFill>
                  <a:schemeClr val="tx1"/>
                </a:solidFill>
                <a:latin typeface="Arial"/>
                <a:cs typeface="Arial"/>
              </a:rPr>
              <a:t>ф</a:t>
            </a:r>
            <a:r>
              <a:rPr sz="1800" b="1" spc="-13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144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м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135">
                <a:solidFill>
                  <a:schemeClr val="tx1"/>
                </a:solidFill>
                <a:latin typeface="Arial"/>
                <a:cs typeface="Arial"/>
              </a:rPr>
              <a:t>р</a:t>
            </a:r>
            <a:r>
              <a:rPr sz="1800" b="1" spc="-13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1800" b="1" spc="-77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77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90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1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24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129">
                <a:solidFill>
                  <a:schemeClr val="tx1"/>
                </a:solidFill>
                <a:latin typeface="Arial"/>
                <a:cs typeface="Arial"/>
              </a:rPr>
              <a:t>ц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124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124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1800" b="1" spc="-104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й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95579">
              <a:lnSpc>
                <a:spcPct val="100000"/>
              </a:lnSpc>
              <a:defRPr/>
            </a:pP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ам</a:t>
            </a:r>
            <a:r>
              <a:rPr sz="1800" b="1" spc="-5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45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1800" b="1" spc="-16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я</a:t>
            </a:r>
            <a:r>
              <a:rPr sz="1800" b="1" spc="-169">
                <a:solidFill>
                  <a:schemeClr val="tx1"/>
                </a:solidFill>
                <a:latin typeface="Arial"/>
                <a:cs typeface="Arial"/>
              </a:rPr>
              <a:t>т</a:t>
            </a:r>
            <a:r>
              <a:rPr sz="1800" b="1" spc="-54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259">
                <a:solidFill>
                  <a:schemeClr val="tx1"/>
                </a:solidFill>
                <a:latin typeface="Arial"/>
                <a:cs typeface="Arial"/>
              </a:rPr>
              <a:t>л</a:t>
            </a:r>
            <a:r>
              <a:rPr sz="1800" b="1" spc="-253">
                <a:solidFill>
                  <a:schemeClr val="tx1"/>
                </a:solidFill>
                <a:latin typeface="Arial"/>
                <a:cs typeface="Arial"/>
              </a:rPr>
              <a:t>ь</a:t>
            </a:r>
            <a:r>
              <a:rPr sz="1800" b="1" spc="-109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11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45">
                <a:solidFill>
                  <a:schemeClr val="tx1"/>
                </a:solidFill>
                <a:latin typeface="Arial"/>
                <a:cs typeface="Arial"/>
              </a:rPr>
              <a:t>с</a:t>
            </a:r>
            <a:r>
              <a:rPr sz="1800" b="1" spc="-129">
                <a:solidFill>
                  <a:schemeClr val="tx1"/>
                </a:solidFill>
                <a:latin typeface="Arial"/>
                <a:cs typeface="Arial"/>
              </a:rPr>
              <a:t>ти</a:t>
            </a:r>
            <a:r>
              <a:rPr sz="1800" b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189">
                <a:solidFill>
                  <a:schemeClr val="tx1"/>
                </a:solidFill>
                <a:latin typeface="Arial"/>
                <a:cs typeface="Arial"/>
              </a:rPr>
              <a:t>у</a:t>
            </a:r>
            <a:r>
              <a:rPr sz="1800" b="1" spc="-99">
                <a:solidFill>
                  <a:schemeClr val="tx1"/>
                </a:solidFill>
                <a:latin typeface="Arial"/>
                <a:cs typeface="Arial"/>
              </a:rPr>
              <a:t>ч</a:t>
            </a:r>
            <a:r>
              <a:rPr sz="1800" b="1" spc="-64">
                <a:solidFill>
                  <a:schemeClr val="tx1"/>
                </a:solidFill>
                <a:latin typeface="Arial"/>
                <a:cs typeface="Arial"/>
              </a:rPr>
              <a:t>ащи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х</a:t>
            </a:r>
            <a:r>
              <a:rPr sz="1800" b="1" spc="-69">
                <a:solidFill>
                  <a:schemeClr val="tx1"/>
                </a:solidFill>
                <a:latin typeface="Arial"/>
                <a:cs typeface="Arial"/>
              </a:rPr>
              <a:t>ся,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3879" indent="-283879">
              <a:lnSpc>
                <a:spcPct val="100000"/>
              </a:lnSpc>
              <a:buFont typeface="Arial"/>
              <a:buChar char="•"/>
              <a:tabLst>
                <a:tab pos="195579" algn="l"/>
              </a:tabLst>
              <a:defRPr/>
            </a:pPr>
            <a:r>
              <a:rPr sz="1800" b="1" spc="-259">
                <a:solidFill>
                  <a:schemeClr val="tx1"/>
                </a:solidFill>
                <a:latin typeface="Arial"/>
                <a:cs typeface="Arial"/>
              </a:rPr>
              <a:t>ф</a:t>
            </a:r>
            <a:r>
              <a:rPr sz="1800" b="1" spc="-18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94">
                <a:solidFill>
                  <a:schemeClr val="tx1"/>
                </a:solidFill>
                <a:latin typeface="Arial"/>
                <a:cs typeface="Arial"/>
              </a:rPr>
              <a:t>рмир</a:t>
            </a:r>
            <a:r>
              <a:rPr sz="1800" b="1" spc="-94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1800" b="1" spc="-77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77">
                <a:solidFill>
                  <a:schemeClr val="tx1"/>
                </a:solidFill>
                <a:latin typeface="Arial"/>
                <a:cs typeface="Arial"/>
              </a:rPr>
              <a:t>н</a:t>
            </a:r>
            <a:r>
              <a:rPr sz="1800" b="1" spc="-94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800" b="1" spc="-38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14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b="1" spc="-99">
                <a:solidFill>
                  <a:schemeClr val="tx1"/>
                </a:solidFill>
                <a:latin typeface="Arial"/>
                <a:cs typeface="Arial"/>
              </a:rPr>
              <a:t>ад</a:t>
            </a:r>
            <a:r>
              <a:rPr sz="1800" b="1" spc="-99">
                <a:solidFill>
                  <a:schemeClr val="tx1"/>
                </a:solidFill>
                <a:latin typeface="Arial"/>
                <a:cs typeface="Arial"/>
              </a:rPr>
              <a:t>е</a:t>
            </a:r>
            <a:r>
              <a:rPr sz="1800" b="1" spc="-34">
                <a:solidFill>
                  <a:schemeClr val="tx1"/>
                </a:solidFill>
                <a:latin typeface="Arial"/>
                <a:cs typeface="Arial"/>
              </a:rPr>
              <a:t>к</a:t>
            </a:r>
            <a:r>
              <a:rPr sz="1800" b="1" spc="-49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1800" b="1" spc="-23">
                <a:solidFill>
                  <a:schemeClr val="tx1"/>
                </a:solidFill>
                <a:latin typeface="Arial"/>
                <a:cs typeface="Arial"/>
              </a:rPr>
              <a:t>а</a:t>
            </a:r>
            <a:r>
              <a:rPr sz="1800" b="1" spc="-124">
                <a:solidFill>
                  <a:schemeClr val="tx1"/>
                </a:solidFill>
                <a:latin typeface="Arial"/>
                <a:cs typeface="Arial"/>
              </a:rPr>
              <a:t>тн</a:t>
            </a:r>
            <a:r>
              <a:rPr sz="1800" b="1" spc="-149"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sz="1800" b="1" spc="-84">
                <a:solidFill>
                  <a:schemeClr val="tx1"/>
                </a:solidFill>
                <a:latin typeface="Arial"/>
                <a:cs typeface="Arial"/>
              </a:rPr>
              <a:t>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10" hidden="0"/>
          <p:cNvSpPr txBox="1"/>
          <p:nvPr isPhoto="0" userDrawn="0"/>
        </p:nvSpPr>
        <p:spPr bwMode="auto">
          <a:xfrm flipH="0" flipV="0">
            <a:off x="7924290" y="6094270"/>
            <a:ext cx="1638593" cy="512171"/>
          </a:xfrm>
          <a:prstGeom prst="rect">
            <a:avLst/>
          </a:prstGeom>
        </p:spPr>
        <p:txBody>
          <a:bodyPr vert="horz" wrap="square" lIns="0" tIns="12699" rIns="0" bIns="0" rtlCol="0">
            <a:noAutofit/>
          </a:bodyPr>
          <a:lstStyle/>
          <a:p>
            <a:pPr marL="12699">
              <a:lnSpc>
                <a:spcPct val="100000"/>
              </a:lnSpc>
              <a:spcBef>
                <a:spcPts val="99"/>
              </a:spcBef>
              <a:defRPr/>
            </a:pPr>
            <a:r>
              <a:rPr sz="1800" b="1" spc="-64">
                <a:solidFill>
                  <a:schemeClr val="tx1"/>
                </a:solidFill>
                <a:latin typeface="Arial"/>
                <a:cs typeface="Arial"/>
              </a:rPr>
              <a:t>самооцен</a:t>
            </a:r>
            <a:r>
              <a:rPr sz="1800" b="1" spc="-64">
                <a:solidFill>
                  <a:schemeClr val="tx1"/>
                </a:solidFill>
                <a:latin typeface="Arial"/>
                <a:cs typeface="Arial"/>
              </a:rPr>
              <a:t>ки.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grpSp>
        <p:nvGrpSpPr>
          <p:cNvPr id="9" name="object 11" hidden="0"/>
          <p:cNvGrpSpPr/>
          <p:nvPr isPhoto="0" userDrawn="0"/>
        </p:nvGrpSpPr>
        <p:grpSpPr bwMode="auto">
          <a:xfrm>
            <a:off x="569721" y="2116581"/>
            <a:ext cx="5484494" cy="4314189"/>
            <a:chOff x="569721" y="2116581"/>
            <a:chExt cx="5484494" cy="4314189"/>
          </a:xfrm>
        </p:grpSpPr>
        <p:sp>
          <p:nvSpPr>
            <p:cNvPr id="10" name="object 12" hidden="0"/>
            <p:cNvSpPr/>
            <p:nvPr isPhoto="0" userDrawn="0"/>
          </p:nvSpPr>
          <p:spPr bwMode="auto">
            <a:xfrm>
              <a:off x="4213859" y="3579876"/>
              <a:ext cx="330834" cy="2844798"/>
            </a:xfrm>
            <a:custGeom>
              <a:avLst/>
              <a:gdLst/>
              <a:ahLst/>
              <a:cxnLst/>
              <a:rect l="l" t="t" r="r" b="b"/>
              <a:pathLst>
                <a:path w="330835" h="2844800" fill="norm" stroke="1" extrusionOk="0">
                  <a:moveTo>
                    <a:pt x="0" y="1421892"/>
                  </a:moveTo>
                  <a:lnTo>
                    <a:pt x="165353" y="1421892"/>
                  </a:lnTo>
                  <a:lnTo>
                    <a:pt x="165353" y="2844292"/>
                  </a:lnTo>
                  <a:lnTo>
                    <a:pt x="330835" y="2844292"/>
                  </a:lnTo>
                </a:path>
                <a:path w="330835" h="2844800" fill="norm" stroke="1" extrusionOk="0">
                  <a:moveTo>
                    <a:pt x="0" y="1421892"/>
                  </a:moveTo>
                  <a:lnTo>
                    <a:pt x="165353" y="1421892"/>
                  </a:lnTo>
                  <a:lnTo>
                    <a:pt x="165353" y="2133092"/>
                  </a:lnTo>
                  <a:lnTo>
                    <a:pt x="330835" y="2133092"/>
                  </a:lnTo>
                </a:path>
                <a:path w="330835" h="2844800" fill="norm" stroke="1" extrusionOk="0">
                  <a:moveTo>
                    <a:pt x="0" y="1421892"/>
                  </a:moveTo>
                  <a:lnTo>
                    <a:pt x="330835" y="1421892"/>
                  </a:lnTo>
                </a:path>
                <a:path w="330835" h="2844800" fill="norm" stroke="1" extrusionOk="0">
                  <a:moveTo>
                    <a:pt x="0" y="1421384"/>
                  </a:moveTo>
                  <a:lnTo>
                    <a:pt x="165353" y="1421384"/>
                  </a:lnTo>
                  <a:lnTo>
                    <a:pt x="165353" y="710184"/>
                  </a:lnTo>
                  <a:lnTo>
                    <a:pt x="330835" y="710184"/>
                  </a:lnTo>
                </a:path>
                <a:path w="330835" h="2844800" fill="norm" stroke="1" extrusionOk="0">
                  <a:moveTo>
                    <a:pt x="0" y="1422400"/>
                  </a:moveTo>
                  <a:lnTo>
                    <a:pt x="165353" y="1422400"/>
                  </a:lnTo>
                  <a:lnTo>
                    <a:pt x="165353" y="0"/>
                  </a:lnTo>
                  <a:lnTo>
                    <a:pt x="330835" y="0"/>
                  </a:lnTo>
                </a:path>
              </a:pathLst>
            </a:custGeom>
            <a:grpFill/>
            <a:ln w="12192">
              <a:solidFill>
                <a:srgbClr val="528BC1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1" name="object 13" hidden="0"/>
            <p:cNvSpPr/>
            <p:nvPr isPhoto="0" userDrawn="0"/>
          </p:nvSpPr>
          <p:spPr bwMode="auto">
            <a:xfrm>
              <a:off x="2229611" y="3223260"/>
              <a:ext cx="1158239" cy="1525905"/>
            </a:xfrm>
            <a:custGeom>
              <a:avLst/>
              <a:gdLst/>
              <a:ahLst/>
              <a:cxnLst/>
              <a:rect l="l" t="t" r="r" b="b"/>
              <a:pathLst>
                <a:path w="1158239" h="1525904" fill="norm" stroke="1" extrusionOk="0">
                  <a:moveTo>
                    <a:pt x="0" y="0"/>
                  </a:moveTo>
                  <a:lnTo>
                    <a:pt x="1157732" y="0"/>
                  </a:lnTo>
                  <a:lnTo>
                    <a:pt x="1157732" y="1525777"/>
                  </a:lnTo>
                </a:path>
              </a:pathLst>
            </a:custGeom>
            <a:grpFill/>
            <a:ln w="12192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2" name="object 14" hidden="0"/>
            <p:cNvSpPr/>
            <p:nvPr isPhoto="0" userDrawn="0"/>
          </p:nvSpPr>
          <p:spPr bwMode="auto">
            <a:xfrm>
              <a:off x="4213859" y="2122931"/>
              <a:ext cx="1833879" cy="207009"/>
            </a:xfrm>
            <a:custGeom>
              <a:avLst/>
              <a:gdLst/>
              <a:ahLst/>
              <a:cxnLst/>
              <a:rect l="l" t="t" r="r" b="b"/>
              <a:pathLst>
                <a:path w="1833879" h="207010" fill="norm" stroke="1" extrusionOk="0">
                  <a:moveTo>
                    <a:pt x="0" y="103631"/>
                  </a:moveTo>
                  <a:lnTo>
                    <a:pt x="1830704" y="103631"/>
                  </a:lnTo>
                  <a:lnTo>
                    <a:pt x="1830704" y="207009"/>
                  </a:lnTo>
                </a:path>
                <a:path w="1833879" h="207010" fill="norm" stroke="1" extrusionOk="0">
                  <a:moveTo>
                    <a:pt x="0" y="103377"/>
                  </a:moveTo>
                  <a:lnTo>
                    <a:pt x="1833752" y="103377"/>
                  </a:lnTo>
                  <a:lnTo>
                    <a:pt x="1833752" y="0"/>
                  </a:lnTo>
                </a:path>
              </a:pathLst>
            </a:custGeom>
            <a:grpFill/>
            <a:ln w="12192">
              <a:solidFill>
                <a:srgbClr val="528BC1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3" name="object 15" hidden="0"/>
            <p:cNvSpPr/>
            <p:nvPr isPhoto="0" userDrawn="0"/>
          </p:nvSpPr>
          <p:spPr bwMode="auto">
            <a:xfrm>
              <a:off x="2229611" y="2479547"/>
              <a:ext cx="1158239" cy="744854"/>
            </a:xfrm>
            <a:custGeom>
              <a:avLst/>
              <a:gdLst/>
              <a:ahLst/>
              <a:cxnLst/>
              <a:rect l="l" t="t" r="r" b="b"/>
              <a:pathLst>
                <a:path w="1158239" h="744855" fill="norm" stroke="1" extrusionOk="0">
                  <a:moveTo>
                    <a:pt x="0" y="744601"/>
                  </a:moveTo>
                  <a:lnTo>
                    <a:pt x="1157732" y="744601"/>
                  </a:lnTo>
                  <a:lnTo>
                    <a:pt x="1157732" y="0"/>
                  </a:lnTo>
                </a:path>
              </a:pathLst>
            </a:custGeom>
            <a:grpFill/>
            <a:ln w="12192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4" name="object 16" hidden="0"/>
            <p:cNvSpPr/>
            <p:nvPr isPhoto="0" userDrawn="0"/>
          </p:nvSpPr>
          <p:spPr bwMode="auto">
            <a:xfrm>
              <a:off x="576072" y="2217420"/>
              <a:ext cx="1653538" cy="2013584"/>
            </a:xfrm>
            <a:custGeom>
              <a:avLst/>
              <a:gdLst/>
              <a:ahLst/>
              <a:cxnLst/>
              <a:rect l="l" t="t" r="r" b="b"/>
              <a:pathLst>
                <a:path w="1653539" h="2013585" fill="norm" stroke="1" extrusionOk="0">
                  <a:moveTo>
                    <a:pt x="1653539" y="0"/>
                  </a:moveTo>
                  <a:lnTo>
                    <a:pt x="0" y="0"/>
                  </a:lnTo>
                  <a:lnTo>
                    <a:pt x="0" y="2013203"/>
                  </a:lnTo>
                  <a:lnTo>
                    <a:pt x="1653539" y="2013203"/>
                  </a:lnTo>
                  <a:lnTo>
                    <a:pt x="1653539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5" name="object 17" hidden="0"/>
            <p:cNvSpPr/>
            <p:nvPr isPhoto="0" userDrawn="0"/>
          </p:nvSpPr>
          <p:spPr bwMode="auto">
            <a:xfrm>
              <a:off x="576072" y="2217420"/>
              <a:ext cx="1653538" cy="2013584"/>
            </a:xfrm>
            <a:custGeom>
              <a:avLst/>
              <a:gdLst/>
              <a:ahLst/>
              <a:cxnLst/>
              <a:rect l="l" t="t" r="r" b="b"/>
              <a:pathLst>
                <a:path w="1653539" h="2013585" fill="norm" stroke="1" extrusionOk="0">
                  <a:moveTo>
                    <a:pt x="0" y="2013203"/>
                  </a:moveTo>
                  <a:lnTo>
                    <a:pt x="1653539" y="2013203"/>
                  </a:lnTo>
                  <a:lnTo>
                    <a:pt x="1653539" y="0"/>
                  </a:lnTo>
                  <a:lnTo>
                    <a:pt x="0" y="0"/>
                  </a:lnTo>
                  <a:lnTo>
                    <a:pt x="0" y="2013203"/>
                  </a:lnTo>
                  <a:close/>
                </a:path>
              </a:pathLst>
            </a:custGeom>
            <a:grpFill/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6" name="object 18" hidden="0"/>
          <p:cNvSpPr txBox="1"/>
          <p:nvPr isPhoto="0" userDrawn="0"/>
        </p:nvSpPr>
        <p:spPr bwMode="auto">
          <a:xfrm>
            <a:off x="576072" y="2221927"/>
            <a:ext cx="1653934" cy="1881692"/>
          </a:xfrm>
          <a:prstGeom prst="rect">
            <a:avLst/>
          </a:prstGeom>
        </p:spPr>
        <p:txBody>
          <a:bodyPr vert="horz" wrap="square" lIns="0" tIns="95883" rIns="0" bIns="0" rtlCol="0">
            <a:spAutoFit/>
          </a:bodyPr>
          <a:lstStyle/>
          <a:p>
            <a:pPr marL="238124" marR="149224" indent="-82549">
              <a:lnSpc>
                <a:spcPct val="91500"/>
              </a:lnSpc>
              <a:spcBef>
                <a:spcPts val="754"/>
              </a:spcBef>
              <a:defRPr/>
            </a:pP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Ф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орми</a:t>
            </a:r>
            <a:r>
              <a:rPr sz="1600" b="1" spc="-28">
                <a:solidFill>
                  <a:schemeClr val="tx1"/>
                </a:solidFill>
                <a:latin typeface="Calibri"/>
                <a:cs typeface="Calibri"/>
              </a:rPr>
              <a:t>р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у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ю</a:t>
            </a:r>
            <a:r>
              <a:rPr sz="1600" b="1" spc="-19">
                <a:solidFill>
                  <a:schemeClr val="tx1"/>
                </a:solidFill>
                <a:latin typeface="Calibri"/>
                <a:cs typeface="Calibri"/>
              </a:rPr>
              <a:t>щ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ее  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оценивание </a:t>
            </a:r>
            <a:r>
              <a:rPr sz="1600" b="1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нацелено 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на </a:t>
            </a:r>
            <a:r>
              <a:rPr sz="1600" b="1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определение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58419" marR="52704" algn="ctr">
              <a:lnSpc>
                <a:spcPts val="1749"/>
              </a:lnSpc>
              <a:spcBef>
                <a:spcPts val="44"/>
              </a:spcBef>
              <a:defRPr/>
            </a:pP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ин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д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иви</a:t>
            </a:r>
            <a:r>
              <a:rPr sz="1600" b="1" spc="-34">
                <a:solidFill>
                  <a:schemeClr val="tx1"/>
                </a:solidFill>
                <a:latin typeface="Calibri"/>
                <a:cs typeface="Calibri"/>
              </a:rPr>
              <a:t>д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уальных 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достижений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ts val="1649"/>
              </a:lnSpc>
              <a:defRPr/>
            </a:pP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каждого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ts val="1838"/>
              </a:lnSpc>
              <a:defRPr/>
            </a:pP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обучающегося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9" hidden="0"/>
          <p:cNvSpPr/>
          <p:nvPr isPhoto="0" userDrawn="0"/>
        </p:nvSpPr>
        <p:spPr bwMode="auto">
          <a:xfrm>
            <a:off x="2560320" y="1975104"/>
            <a:ext cx="1653538" cy="504824"/>
          </a:xfrm>
          <a:custGeom>
            <a:avLst/>
            <a:gdLst/>
            <a:ahLst/>
            <a:cxnLst/>
            <a:rect l="l" t="t" r="r" b="b"/>
            <a:pathLst>
              <a:path w="1653539" h="504825" fill="norm" stroke="1" extrusionOk="0">
                <a:moveTo>
                  <a:pt x="1653539" y="0"/>
                </a:moveTo>
                <a:lnTo>
                  <a:pt x="0" y="0"/>
                </a:lnTo>
                <a:lnTo>
                  <a:pt x="0" y="504444"/>
                </a:lnTo>
                <a:lnTo>
                  <a:pt x="1653539" y="504444"/>
                </a:lnTo>
                <a:lnTo>
                  <a:pt x="1653539" y="0"/>
                </a:lnTo>
                <a:close/>
              </a:path>
            </a:pathLst>
          </a:custGeom>
          <a:solidFill>
            <a:srgbClr val="92DFDD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8" name="object 20" hidden="0"/>
          <p:cNvSpPr txBox="1"/>
          <p:nvPr isPhoto="0" userDrawn="0"/>
        </p:nvSpPr>
        <p:spPr bwMode="auto">
          <a:xfrm>
            <a:off x="2560320" y="1975104"/>
            <a:ext cx="1653934" cy="350555"/>
          </a:xfrm>
          <a:prstGeom prst="rect">
            <a:avLst/>
          </a:prstGeom>
          <a:ln w="12192">
            <a:solidFill>
              <a:srgbClr val="FFFFFF"/>
            </a:solidFill>
          </a:ln>
        </p:spPr>
        <p:txBody>
          <a:bodyPr vert="horz" wrap="square" lIns="0" tIns="106679" rIns="0" bIns="0" rtlCol="0">
            <a:spAutoFit/>
          </a:bodyPr>
          <a:lstStyle/>
          <a:p>
            <a:pPr marL="286384">
              <a:lnSpc>
                <a:spcPct val="100000"/>
              </a:lnSpc>
              <a:spcBef>
                <a:spcPts val="839"/>
              </a:spcBef>
              <a:defRPr/>
            </a:pP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Для</a:t>
            </a:r>
            <a:r>
              <a:rPr sz="1600" b="1" spc="-23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учителя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9" name="object 21" hidden="0"/>
          <p:cNvGrpSpPr/>
          <p:nvPr isPhoto="0" userDrawn="0"/>
        </p:nvGrpSpPr>
        <p:grpSpPr bwMode="auto">
          <a:xfrm>
            <a:off x="4538216" y="1482597"/>
            <a:ext cx="3020059" cy="647064"/>
            <a:chOff x="4538216" y="1482597"/>
            <a:chExt cx="3020059" cy="647064"/>
          </a:xfrm>
        </p:grpSpPr>
        <p:sp>
          <p:nvSpPr>
            <p:cNvPr id="20" name="object 22" hidden="0"/>
            <p:cNvSpPr/>
            <p:nvPr isPhoto="0" userDrawn="0"/>
          </p:nvSpPr>
          <p:spPr bwMode="auto">
            <a:xfrm>
              <a:off x="4544566" y="1488946"/>
              <a:ext cx="3007359" cy="634365"/>
            </a:xfrm>
            <a:custGeom>
              <a:avLst/>
              <a:gdLst/>
              <a:ahLst/>
              <a:cxnLst/>
              <a:rect l="l" t="t" r="r" b="b"/>
              <a:pathLst>
                <a:path w="3007359" h="634364" fill="norm" stroke="1" extrusionOk="0">
                  <a:moveTo>
                    <a:pt x="3006851" y="0"/>
                  </a:moveTo>
                  <a:lnTo>
                    <a:pt x="0" y="0"/>
                  </a:lnTo>
                  <a:lnTo>
                    <a:pt x="0" y="633984"/>
                  </a:lnTo>
                  <a:lnTo>
                    <a:pt x="3006851" y="633984"/>
                  </a:lnTo>
                  <a:lnTo>
                    <a:pt x="3006851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1" name="object 23" hidden="0"/>
            <p:cNvSpPr/>
            <p:nvPr isPhoto="0" userDrawn="0"/>
          </p:nvSpPr>
          <p:spPr bwMode="auto">
            <a:xfrm>
              <a:off x="4544566" y="1488946"/>
              <a:ext cx="3007359" cy="634365"/>
            </a:xfrm>
            <a:custGeom>
              <a:avLst/>
              <a:gdLst/>
              <a:ahLst/>
              <a:cxnLst/>
              <a:rect l="l" t="t" r="r" b="b"/>
              <a:pathLst>
                <a:path w="3007359" h="634364" fill="norm" stroke="1" extrusionOk="0">
                  <a:moveTo>
                    <a:pt x="0" y="633984"/>
                  </a:moveTo>
                  <a:lnTo>
                    <a:pt x="3006851" y="633984"/>
                  </a:lnTo>
                  <a:lnTo>
                    <a:pt x="3006851" y="0"/>
                  </a:lnTo>
                  <a:lnTo>
                    <a:pt x="0" y="0"/>
                  </a:lnTo>
                  <a:lnTo>
                    <a:pt x="0" y="633984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2" name="object 24" hidden="0"/>
          <p:cNvSpPr txBox="1"/>
          <p:nvPr isPhoto="0" userDrawn="0"/>
        </p:nvSpPr>
        <p:spPr bwMode="auto">
          <a:xfrm>
            <a:off x="4736971" y="1536953"/>
            <a:ext cx="2621675" cy="478190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algn="ctr">
              <a:lnSpc>
                <a:spcPts val="1833"/>
              </a:lnSpc>
              <a:spcBef>
                <a:spcPts val="94"/>
              </a:spcBef>
              <a:defRPr/>
            </a:pP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формулирование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ts val="1833"/>
              </a:lnSpc>
              <a:defRPr/>
            </a:pP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образовательного</a:t>
            </a:r>
            <a:r>
              <a:rPr sz="1600" b="1" spc="-45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19">
                <a:solidFill>
                  <a:schemeClr val="tx1"/>
                </a:solidFill>
                <a:latin typeface="Calibri"/>
                <a:cs typeface="Calibri"/>
              </a:rPr>
              <a:t>результата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23" name="object 25" hidden="0"/>
          <p:cNvGrpSpPr/>
          <p:nvPr isPhoto="0" userDrawn="0"/>
        </p:nvGrpSpPr>
        <p:grpSpPr bwMode="auto">
          <a:xfrm>
            <a:off x="4538216" y="2323845"/>
            <a:ext cx="3013709" cy="803909"/>
            <a:chOff x="4538216" y="2323845"/>
            <a:chExt cx="3013709" cy="803909"/>
          </a:xfrm>
        </p:grpSpPr>
        <p:sp>
          <p:nvSpPr>
            <p:cNvPr id="24" name="object 26" hidden="0"/>
            <p:cNvSpPr/>
            <p:nvPr isPhoto="0" userDrawn="0"/>
          </p:nvSpPr>
          <p:spPr bwMode="auto">
            <a:xfrm>
              <a:off x="4544566" y="2330194"/>
              <a:ext cx="3001008" cy="791209"/>
            </a:xfrm>
            <a:custGeom>
              <a:avLst/>
              <a:gdLst/>
              <a:ahLst/>
              <a:cxnLst/>
              <a:rect l="l" t="t" r="r" b="b"/>
              <a:pathLst>
                <a:path w="3001009" h="791210" fill="norm" stroke="1" extrusionOk="0">
                  <a:moveTo>
                    <a:pt x="3000756" y="0"/>
                  </a:moveTo>
                  <a:lnTo>
                    <a:pt x="0" y="0"/>
                  </a:lnTo>
                  <a:lnTo>
                    <a:pt x="0" y="790955"/>
                  </a:lnTo>
                  <a:lnTo>
                    <a:pt x="3000756" y="790955"/>
                  </a:lnTo>
                  <a:lnTo>
                    <a:pt x="3000756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5" name="object 27" hidden="0"/>
            <p:cNvSpPr/>
            <p:nvPr isPhoto="0" userDrawn="0"/>
          </p:nvSpPr>
          <p:spPr bwMode="auto">
            <a:xfrm>
              <a:off x="4544566" y="2330194"/>
              <a:ext cx="3001008" cy="791209"/>
            </a:xfrm>
            <a:custGeom>
              <a:avLst/>
              <a:gdLst/>
              <a:ahLst/>
              <a:cxnLst/>
              <a:rect l="l" t="t" r="r" b="b"/>
              <a:pathLst>
                <a:path w="3001009" h="791210" fill="norm" stroke="1" extrusionOk="0">
                  <a:moveTo>
                    <a:pt x="0" y="790955"/>
                  </a:moveTo>
                  <a:lnTo>
                    <a:pt x="3000756" y="790955"/>
                  </a:lnTo>
                  <a:lnTo>
                    <a:pt x="3000756" y="0"/>
                  </a:lnTo>
                  <a:lnTo>
                    <a:pt x="0" y="0"/>
                  </a:lnTo>
                  <a:lnTo>
                    <a:pt x="0" y="790955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6" name="object 28" hidden="0"/>
          <p:cNvSpPr txBox="1"/>
          <p:nvPr isPhoto="0" userDrawn="0"/>
        </p:nvSpPr>
        <p:spPr bwMode="auto">
          <a:xfrm>
            <a:off x="4544566" y="2330194"/>
            <a:ext cx="3001404" cy="717098"/>
          </a:xfrm>
          <a:prstGeom prst="rect">
            <a:avLst/>
          </a:prstGeom>
        </p:spPr>
        <p:txBody>
          <a:bodyPr vert="horz" wrap="square" lIns="0" tIns="46989" rIns="0" bIns="0" rtlCol="0">
            <a:spAutoFit/>
          </a:bodyPr>
          <a:lstStyle/>
          <a:p>
            <a:pPr marL="139064" marR="132079" indent="634" algn="ctr">
              <a:lnSpc>
                <a:spcPct val="91600"/>
              </a:lnSpc>
              <a:spcBef>
                <a:spcPts val="369"/>
              </a:spcBef>
              <a:defRPr/>
            </a:pP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обучающийся</a:t>
            </a:r>
            <a:r>
              <a:rPr sz="1600" b="1" spc="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- субъект </a:t>
            </a:r>
            <a:r>
              <a:rPr sz="1600" b="1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образовательной 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и оценочной </a:t>
            </a:r>
            <a:r>
              <a:rPr sz="1600" b="1" spc="-349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деятельности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27" name="object 29" hidden="0"/>
          <p:cNvGrpSpPr/>
          <p:nvPr isPhoto="0" userDrawn="0"/>
        </p:nvGrpSpPr>
        <p:grpSpPr bwMode="auto">
          <a:xfrm>
            <a:off x="2553969" y="4742433"/>
            <a:ext cx="1666238" cy="517524"/>
            <a:chOff x="2553969" y="4742433"/>
            <a:chExt cx="1666238" cy="517524"/>
          </a:xfrm>
        </p:grpSpPr>
        <p:sp>
          <p:nvSpPr>
            <p:cNvPr id="28" name="object 30" hidden="0"/>
            <p:cNvSpPr/>
            <p:nvPr isPhoto="0" userDrawn="0"/>
          </p:nvSpPr>
          <p:spPr bwMode="auto">
            <a:xfrm>
              <a:off x="2560320" y="4748783"/>
              <a:ext cx="1653538" cy="504824"/>
            </a:xfrm>
            <a:custGeom>
              <a:avLst/>
              <a:gdLst/>
              <a:ahLst/>
              <a:cxnLst/>
              <a:rect l="l" t="t" r="r" b="b"/>
              <a:pathLst>
                <a:path w="1653539" h="504825" fill="norm" stroke="1" extrusionOk="0">
                  <a:moveTo>
                    <a:pt x="1653539" y="0"/>
                  </a:moveTo>
                  <a:lnTo>
                    <a:pt x="0" y="0"/>
                  </a:lnTo>
                  <a:lnTo>
                    <a:pt x="0" y="504443"/>
                  </a:lnTo>
                  <a:lnTo>
                    <a:pt x="1653539" y="504443"/>
                  </a:lnTo>
                  <a:lnTo>
                    <a:pt x="1653539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9" name="object 31" hidden="0"/>
            <p:cNvSpPr/>
            <p:nvPr isPhoto="0" userDrawn="0"/>
          </p:nvSpPr>
          <p:spPr bwMode="auto">
            <a:xfrm>
              <a:off x="2560320" y="4748783"/>
              <a:ext cx="1653538" cy="504824"/>
            </a:xfrm>
            <a:custGeom>
              <a:avLst/>
              <a:gdLst/>
              <a:ahLst/>
              <a:cxnLst/>
              <a:rect l="l" t="t" r="r" b="b"/>
              <a:pathLst>
                <a:path w="1653539" h="504825" fill="norm" stroke="1" extrusionOk="0">
                  <a:moveTo>
                    <a:pt x="0" y="504443"/>
                  </a:moveTo>
                  <a:lnTo>
                    <a:pt x="1653539" y="504443"/>
                  </a:lnTo>
                  <a:lnTo>
                    <a:pt x="1653539" y="0"/>
                  </a:lnTo>
                  <a:lnTo>
                    <a:pt x="0" y="0"/>
                  </a:lnTo>
                  <a:lnTo>
                    <a:pt x="0" y="504443"/>
                  </a:lnTo>
                  <a:close/>
                </a:path>
              </a:pathLst>
            </a:custGeom>
            <a:grpFill/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30" name="object 32" hidden="0"/>
          <p:cNvSpPr txBox="1"/>
          <p:nvPr isPhoto="0" userDrawn="0"/>
        </p:nvSpPr>
        <p:spPr bwMode="auto">
          <a:xfrm>
            <a:off x="2560320" y="4748783"/>
            <a:ext cx="1653970" cy="463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4" algn="ctr">
              <a:lnSpc>
                <a:spcPts val="1813"/>
              </a:lnSpc>
              <a:defRPr/>
            </a:pP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Для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ts val="1833"/>
              </a:lnSpc>
              <a:defRPr/>
            </a:pP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обучающегося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1" name="object 33" hidden="0"/>
          <p:cNvGrpSpPr/>
          <p:nvPr isPhoto="0" userDrawn="0"/>
        </p:nvGrpSpPr>
        <p:grpSpPr bwMode="auto">
          <a:xfrm>
            <a:off x="4538216" y="3320541"/>
            <a:ext cx="3020059" cy="517524"/>
            <a:chOff x="4538216" y="3320541"/>
            <a:chExt cx="3020059" cy="517524"/>
          </a:xfrm>
        </p:grpSpPr>
        <p:sp>
          <p:nvSpPr>
            <p:cNvPr id="32" name="object 34" hidden="0"/>
            <p:cNvSpPr/>
            <p:nvPr isPhoto="0" userDrawn="0"/>
          </p:nvSpPr>
          <p:spPr bwMode="auto">
            <a:xfrm>
              <a:off x="4544566" y="3326890"/>
              <a:ext cx="3007359" cy="504824"/>
            </a:xfrm>
            <a:custGeom>
              <a:avLst/>
              <a:gdLst/>
              <a:ahLst/>
              <a:cxnLst/>
              <a:rect l="l" t="t" r="r" b="b"/>
              <a:pathLst>
                <a:path w="3007359" h="504825" fill="norm" stroke="1" extrusionOk="0">
                  <a:moveTo>
                    <a:pt x="3006851" y="0"/>
                  </a:moveTo>
                  <a:lnTo>
                    <a:pt x="0" y="0"/>
                  </a:lnTo>
                  <a:lnTo>
                    <a:pt x="0" y="504443"/>
                  </a:lnTo>
                  <a:lnTo>
                    <a:pt x="3006851" y="504443"/>
                  </a:lnTo>
                  <a:lnTo>
                    <a:pt x="3006851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33" name="object 35" hidden="0"/>
            <p:cNvSpPr/>
            <p:nvPr isPhoto="0" userDrawn="0"/>
          </p:nvSpPr>
          <p:spPr bwMode="auto">
            <a:xfrm>
              <a:off x="4544566" y="3326890"/>
              <a:ext cx="3007359" cy="504824"/>
            </a:xfrm>
            <a:custGeom>
              <a:avLst/>
              <a:gdLst/>
              <a:ahLst/>
              <a:cxnLst/>
              <a:rect l="l" t="t" r="r" b="b"/>
              <a:pathLst>
                <a:path w="3007359" h="504825" fill="norm" stroke="1" extrusionOk="0">
                  <a:moveTo>
                    <a:pt x="0" y="504443"/>
                  </a:moveTo>
                  <a:lnTo>
                    <a:pt x="3006851" y="504443"/>
                  </a:lnTo>
                  <a:lnTo>
                    <a:pt x="3006851" y="0"/>
                  </a:lnTo>
                  <a:lnTo>
                    <a:pt x="0" y="0"/>
                  </a:lnTo>
                  <a:lnTo>
                    <a:pt x="0" y="504443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34" name="object 36" hidden="0"/>
          <p:cNvSpPr txBox="1"/>
          <p:nvPr isPhoto="0" userDrawn="0"/>
        </p:nvSpPr>
        <p:spPr bwMode="auto">
          <a:xfrm>
            <a:off x="4544566" y="3326890"/>
            <a:ext cx="3007755" cy="351189"/>
          </a:xfrm>
          <a:prstGeom prst="rect">
            <a:avLst/>
          </a:prstGeom>
        </p:spPr>
        <p:txBody>
          <a:bodyPr vert="horz" wrap="square" lIns="0" tIns="107313" rIns="0" bIns="0" rtlCol="0">
            <a:spAutoFit/>
          </a:bodyPr>
          <a:lstStyle/>
          <a:p>
            <a:pPr marL="626744">
              <a:lnSpc>
                <a:spcPct val="100000"/>
              </a:lnSpc>
              <a:spcBef>
                <a:spcPts val="843"/>
              </a:spcBef>
              <a:defRPr/>
            </a:pP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учиться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на</a:t>
            </a:r>
            <a:r>
              <a:rPr sz="1600" b="1" spc="-23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ошибках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35" name="object 37" hidden="0"/>
          <p:cNvGrpSpPr/>
          <p:nvPr isPhoto="0" userDrawn="0"/>
        </p:nvGrpSpPr>
        <p:grpSpPr bwMode="auto">
          <a:xfrm>
            <a:off x="4538216" y="4032249"/>
            <a:ext cx="3020059" cy="517524"/>
            <a:chOff x="4538216" y="4032249"/>
            <a:chExt cx="3020059" cy="517524"/>
          </a:xfrm>
        </p:grpSpPr>
        <p:sp>
          <p:nvSpPr>
            <p:cNvPr id="36" name="object 38" hidden="0"/>
            <p:cNvSpPr/>
            <p:nvPr isPhoto="0" userDrawn="0"/>
          </p:nvSpPr>
          <p:spPr bwMode="auto">
            <a:xfrm>
              <a:off x="4544566" y="4038598"/>
              <a:ext cx="3007359" cy="504824"/>
            </a:xfrm>
            <a:custGeom>
              <a:avLst/>
              <a:gdLst/>
              <a:ahLst/>
              <a:cxnLst/>
              <a:rect l="l" t="t" r="r" b="b"/>
              <a:pathLst>
                <a:path w="3007359" h="504825" fill="norm" stroke="1" extrusionOk="0">
                  <a:moveTo>
                    <a:pt x="3006851" y="0"/>
                  </a:moveTo>
                  <a:lnTo>
                    <a:pt x="0" y="0"/>
                  </a:lnTo>
                  <a:lnTo>
                    <a:pt x="0" y="504444"/>
                  </a:lnTo>
                  <a:lnTo>
                    <a:pt x="3006851" y="504444"/>
                  </a:lnTo>
                  <a:lnTo>
                    <a:pt x="3006851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37" name="object 39" hidden="0"/>
            <p:cNvSpPr/>
            <p:nvPr isPhoto="0" userDrawn="0"/>
          </p:nvSpPr>
          <p:spPr bwMode="auto">
            <a:xfrm>
              <a:off x="4544566" y="4038598"/>
              <a:ext cx="3007359" cy="504824"/>
            </a:xfrm>
            <a:custGeom>
              <a:avLst/>
              <a:gdLst/>
              <a:ahLst/>
              <a:cxnLst/>
              <a:rect l="l" t="t" r="r" b="b"/>
              <a:pathLst>
                <a:path w="3007359" h="504825" fill="norm" stroke="1" extrusionOk="0">
                  <a:moveTo>
                    <a:pt x="0" y="504444"/>
                  </a:moveTo>
                  <a:lnTo>
                    <a:pt x="3006851" y="504444"/>
                  </a:lnTo>
                  <a:lnTo>
                    <a:pt x="3006851" y="0"/>
                  </a:lnTo>
                  <a:lnTo>
                    <a:pt x="0" y="0"/>
                  </a:lnTo>
                  <a:lnTo>
                    <a:pt x="0" y="504444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38" name="object 40" hidden="0"/>
          <p:cNvSpPr txBox="1"/>
          <p:nvPr isPhoto="0" userDrawn="0"/>
        </p:nvSpPr>
        <p:spPr bwMode="auto">
          <a:xfrm>
            <a:off x="4544566" y="4038598"/>
            <a:ext cx="3007755" cy="351189"/>
          </a:xfrm>
          <a:prstGeom prst="rect">
            <a:avLst/>
          </a:prstGeom>
        </p:spPr>
        <p:txBody>
          <a:bodyPr vert="horz" wrap="square" lIns="0" tIns="107313" rIns="0" bIns="0" rtlCol="0">
            <a:spAutoFit/>
          </a:bodyPr>
          <a:lstStyle/>
          <a:p>
            <a:pPr marL="698499">
              <a:lnSpc>
                <a:spcPct val="100000"/>
              </a:lnSpc>
              <a:spcBef>
                <a:spcPts val="843"/>
              </a:spcBef>
              <a:defRPr/>
            </a:pP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понять,</a:t>
            </a:r>
            <a:r>
              <a:rPr sz="1600" b="1" spc="-28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что</a:t>
            </a:r>
            <a:r>
              <a:rPr sz="1600" b="1" spc="-19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важно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39" name="object 41" hidden="0"/>
          <p:cNvGrpSpPr/>
          <p:nvPr isPhoto="0" userDrawn="0"/>
        </p:nvGrpSpPr>
        <p:grpSpPr bwMode="auto">
          <a:xfrm>
            <a:off x="4538216" y="4742433"/>
            <a:ext cx="3020059" cy="517524"/>
            <a:chOff x="4538216" y="4742433"/>
            <a:chExt cx="3020059" cy="517524"/>
          </a:xfrm>
        </p:grpSpPr>
        <p:sp>
          <p:nvSpPr>
            <p:cNvPr id="40" name="object 42" hidden="0"/>
            <p:cNvSpPr/>
            <p:nvPr isPhoto="0" userDrawn="0"/>
          </p:nvSpPr>
          <p:spPr bwMode="auto">
            <a:xfrm>
              <a:off x="4544566" y="4748783"/>
              <a:ext cx="3007359" cy="504824"/>
            </a:xfrm>
            <a:custGeom>
              <a:avLst/>
              <a:gdLst/>
              <a:ahLst/>
              <a:cxnLst/>
              <a:rect l="l" t="t" r="r" b="b"/>
              <a:pathLst>
                <a:path w="3007359" h="504825" fill="norm" stroke="1" extrusionOk="0">
                  <a:moveTo>
                    <a:pt x="3006851" y="0"/>
                  </a:moveTo>
                  <a:lnTo>
                    <a:pt x="0" y="0"/>
                  </a:lnTo>
                  <a:lnTo>
                    <a:pt x="0" y="504443"/>
                  </a:lnTo>
                  <a:lnTo>
                    <a:pt x="3006851" y="504443"/>
                  </a:lnTo>
                  <a:lnTo>
                    <a:pt x="3006851" y="0"/>
                  </a:lnTo>
                  <a:close/>
                </a:path>
              </a:pathLst>
            </a:custGeom>
            <a:solidFill>
              <a:srgbClr val="92DFD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41" name="object 43" hidden="0"/>
            <p:cNvSpPr/>
            <p:nvPr isPhoto="0" userDrawn="0"/>
          </p:nvSpPr>
          <p:spPr bwMode="auto">
            <a:xfrm>
              <a:off x="4544566" y="4748783"/>
              <a:ext cx="3007359" cy="504824"/>
            </a:xfrm>
            <a:custGeom>
              <a:avLst/>
              <a:gdLst/>
              <a:ahLst/>
              <a:cxnLst/>
              <a:rect l="l" t="t" r="r" b="b"/>
              <a:pathLst>
                <a:path w="3007359" h="504825" fill="norm" stroke="1" extrusionOk="0">
                  <a:moveTo>
                    <a:pt x="0" y="504443"/>
                  </a:moveTo>
                  <a:lnTo>
                    <a:pt x="3006851" y="504443"/>
                  </a:lnTo>
                  <a:lnTo>
                    <a:pt x="3006851" y="0"/>
                  </a:lnTo>
                  <a:lnTo>
                    <a:pt x="0" y="0"/>
                  </a:lnTo>
                  <a:lnTo>
                    <a:pt x="0" y="504443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42" name="object 44" hidden="0"/>
          <p:cNvSpPr txBox="1"/>
          <p:nvPr isPhoto="0" userDrawn="0"/>
        </p:nvSpPr>
        <p:spPr bwMode="auto">
          <a:xfrm>
            <a:off x="4544566" y="4748783"/>
            <a:ext cx="3007755" cy="35246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492759">
              <a:lnSpc>
                <a:spcPct val="100000"/>
              </a:lnSpc>
              <a:spcBef>
                <a:spcPts val="854"/>
              </a:spcBef>
              <a:defRPr/>
            </a:pP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понять,</a:t>
            </a:r>
            <a:r>
              <a:rPr sz="1600" b="1" spc="-19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что</a:t>
            </a:r>
            <a:r>
              <a:rPr sz="1600" b="1" spc="-1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получается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3" name="object 45" hidden="0"/>
          <p:cNvGrpSpPr/>
          <p:nvPr isPhoto="0" userDrawn="0"/>
        </p:nvGrpSpPr>
        <p:grpSpPr bwMode="auto">
          <a:xfrm>
            <a:off x="4538471" y="5454396"/>
            <a:ext cx="3019424" cy="516889"/>
            <a:chOff x="4538471" y="5454396"/>
            <a:chExt cx="3019424" cy="516889"/>
          </a:xfrm>
        </p:grpSpPr>
        <p:sp>
          <p:nvSpPr>
            <p:cNvPr id="44" name="object 46" hidden="0"/>
            <p:cNvSpPr/>
            <p:nvPr isPhoto="0" userDrawn="0"/>
          </p:nvSpPr>
          <p:spPr bwMode="auto">
            <a:xfrm>
              <a:off x="4544566" y="5460491"/>
              <a:ext cx="3007359" cy="504824"/>
            </a:xfrm>
            <a:custGeom>
              <a:avLst/>
              <a:gdLst/>
              <a:ahLst/>
              <a:cxnLst/>
              <a:rect l="l" t="t" r="r" b="b"/>
              <a:pathLst>
                <a:path w="3007359" h="504825" fill="norm" stroke="1" extrusionOk="0">
                  <a:moveTo>
                    <a:pt x="3006851" y="0"/>
                  </a:moveTo>
                  <a:lnTo>
                    <a:pt x="0" y="0"/>
                  </a:lnTo>
                  <a:lnTo>
                    <a:pt x="0" y="504443"/>
                  </a:lnTo>
                  <a:lnTo>
                    <a:pt x="3006851" y="504443"/>
                  </a:lnTo>
                  <a:lnTo>
                    <a:pt x="3006851" y="0"/>
                  </a:lnTo>
                  <a:close/>
                </a:path>
              </a:pathLst>
            </a:custGeom>
            <a:solidFill>
              <a:srgbClr val="EF814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45" name="object 47" hidden="0"/>
            <p:cNvSpPr/>
            <p:nvPr isPhoto="0" userDrawn="0"/>
          </p:nvSpPr>
          <p:spPr bwMode="auto">
            <a:xfrm>
              <a:off x="4544566" y="5460491"/>
              <a:ext cx="3007359" cy="504824"/>
            </a:xfrm>
            <a:custGeom>
              <a:avLst/>
              <a:gdLst/>
              <a:ahLst/>
              <a:cxnLst/>
              <a:rect l="l" t="t" r="r" b="b"/>
              <a:pathLst>
                <a:path w="3007359" h="504825" fill="norm" stroke="1" extrusionOk="0">
                  <a:moveTo>
                    <a:pt x="0" y="504443"/>
                  </a:moveTo>
                  <a:lnTo>
                    <a:pt x="3006851" y="504443"/>
                  </a:lnTo>
                  <a:lnTo>
                    <a:pt x="3006851" y="0"/>
                  </a:lnTo>
                  <a:lnTo>
                    <a:pt x="0" y="0"/>
                  </a:lnTo>
                  <a:lnTo>
                    <a:pt x="0" y="504443"/>
                  </a:lnTo>
                  <a:close/>
                </a:path>
              </a:pathLst>
            </a:custGeom>
            <a:grpFill/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46" name="object 48" hidden="0"/>
          <p:cNvSpPr txBox="1"/>
          <p:nvPr isPhoto="0" userDrawn="0"/>
        </p:nvSpPr>
        <p:spPr bwMode="auto">
          <a:xfrm>
            <a:off x="4544566" y="5460490"/>
            <a:ext cx="3007755" cy="351824"/>
          </a:xfrm>
          <a:prstGeom prst="rect">
            <a:avLst/>
          </a:prstGeom>
        </p:spPr>
        <p:txBody>
          <a:bodyPr vert="horz" wrap="square" lIns="0" tIns="107948" rIns="0" bIns="0" rtlCol="0">
            <a:spAutoFit/>
          </a:bodyPr>
          <a:lstStyle/>
          <a:p>
            <a:pPr marL="614679">
              <a:lnSpc>
                <a:spcPct val="100000"/>
              </a:lnSpc>
              <a:spcBef>
                <a:spcPts val="849"/>
              </a:spcBef>
              <a:defRPr/>
            </a:pP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понять,</a:t>
            </a:r>
            <a:r>
              <a:rPr sz="1600" b="1" spc="-19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что</a:t>
            </a:r>
            <a:r>
              <a:rPr sz="1600" b="1" spc="-19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не</a:t>
            </a:r>
            <a:r>
              <a:rPr sz="1600" b="1" spc="-1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знает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7" name="object 49" hidden="0"/>
          <p:cNvSpPr txBox="1"/>
          <p:nvPr isPhoto="0" userDrawn="0"/>
        </p:nvSpPr>
        <p:spPr bwMode="auto">
          <a:xfrm>
            <a:off x="4544566" y="6172200"/>
            <a:ext cx="3007755" cy="351824"/>
          </a:xfrm>
          <a:prstGeom prst="rect">
            <a:avLst/>
          </a:prstGeom>
          <a:solidFill>
            <a:srgbClr val="92DFDD"/>
          </a:solidFill>
          <a:ln w="12192">
            <a:solidFill>
              <a:srgbClr val="FFFFFF"/>
            </a:solidFill>
          </a:ln>
        </p:spPr>
        <p:txBody>
          <a:bodyPr vert="horz" wrap="square" lIns="0" tIns="107948" rIns="0" bIns="0" rtlCol="0">
            <a:spAutoFit/>
          </a:bodyPr>
          <a:lstStyle/>
          <a:p>
            <a:pPr marL="268605">
              <a:lnSpc>
                <a:spcPct val="100000"/>
              </a:lnSpc>
              <a:spcBef>
                <a:spcPts val="849"/>
              </a:spcBef>
              <a:defRPr/>
            </a:pP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понять,</a:t>
            </a:r>
            <a:r>
              <a:rPr sz="1600" b="1" spc="-19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что</a:t>
            </a:r>
            <a:r>
              <a:rPr sz="1600" b="1" spc="-1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не</a:t>
            </a:r>
            <a:r>
              <a:rPr sz="1600" b="1" spc="-1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умеет</a:t>
            </a:r>
            <a:r>
              <a:rPr sz="1600" b="1" spc="-4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spc="-9">
                <a:solidFill>
                  <a:schemeClr val="tx1"/>
                </a:solidFill>
                <a:latin typeface="Calibri"/>
                <a:cs typeface="Calibri"/>
              </a:rPr>
              <a:t>делать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bject 2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1258060" y="663319"/>
            <a:ext cx="10224135" cy="513714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104"/>
              </a:spcBef>
              <a:defRPr/>
            </a:pPr>
            <a:r>
              <a:rPr spc="-249"/>
              <a:t>Вид</a:t>
            </a:r>
            <a:r>
              <a:rPr spc="-315"/>
              <a:t>ы</a:t>
            </a:r>
            <a:r>
              <a:rPr spc="-94"/>
              <a:t> </a:t>
            </a:r>
            <a:r>
              <a:rPr spc="-149"/>
              <a:t>и</a:t>
            </a:r>
            <a:r>
              <a:rPr spc="-84"/>
              <a:t> </a:t>
            </a:r>
            <a:r>
              <a:rPr spc="-253"/>
              <a:t>формы</a:t>
            </a:r>
            <a:r>
              <a:rPr spc="-104"/>
              <a:t> </a:t>
            </a:r>
            <a:r>
              <a:rPr spc="64"/>
              <a:t>к</a:t>
            </a:r>
            <a:r>
              <a:rPr spc="-234"/>
              <a:t>онтр</a:t>
            </a:r>
            <a:r>
              <a:rPr spc="-253"/>
              <a:t>о</a:t>
            </a:r>
            <a:r>
              <a:rPr spc="-364"/>
              <a:t>ля</a:t>
            </a:r>
            <a:r>
              <a:rPr spc="-90"/>
              <a:t> </a:t>
            </a:r>
            <a:r>
              <a:rPr spc="-194"/>
              <a:t>пр</a:t>
            </a:r>
            <a:r>
              <a:rPr spc="-189"/>
              <a:t>и</a:t>
            </a:r>
            <a:r>
              <a:rPr spc="-104"/>
              <a:t> </a:t>
            </a:r>
            <a:r>
              <a:rPr spc="-239"/>
              <a:t>ди</a:t>
            </a:r>
            <a:r>
              <a:rPr spc="-149"/>
              <a:t>с</a:t>
            </a:r>
            <a:r>
              <a:rPr spc="-289"/>
              <a:t>т</a:t>
            </a:r>
            <a:r>
              <a:rPr spc="-139"/>
              <a:t>анционном</a:t>
            </a:r>
            <a:r>
              <a:rPr spc="-99"/>
              <a:t> </a:t>
            </a:r>
            <a:r>
              <a:rPr spc="-219"/>
              <a:t>о</a:t>
            </a:r>
            <a:r>
              <a:rPr spc="-270"/>
              <a:t>б</a:t>
            </a:r>
            <a:r>
              <a:rPr spc="-334"/>
              <a:t>у</a:t>
            </a:r>
            <a:r>
              <a:rPr spc="-135"/>
              <a:t>чении</a:t>
            </a:r>
            <a:endParaRPr/>
          </a:p>
        </p:txBody>
      </p:sp>
      <p:pic>
        <p:nvPicPr>
          <p:cNvPr id="5" name="object 5" hidden="0"/>
          <p:cNvPicPr/>
          <p:nvPr isPhoto="0" userDrawn="0"/>
        </p:nvPicPr>
        <p:blipFill>
          <a:blip r:embed="rId2"/>
          <a:stretch/>
        </p:blipFill>
        <p:spPr bwMode="auto">
          <a:xfrm flipH="0" flipV="0">
            <a:off x="1991730" y="1709615"/>
            <a:ext cx="9073172" cy="49090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ONLYOFFICE/6.3.1.56</Application>
  <DocSecurity>0</DocSecurity>
  <PresentationFormat>Widescreen</PresentationFormat>
  <Paragraphs>0</Paragraphs>
  <Slides>13</Slides>
  <Notes>13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Пользователь</dc:creator>
  <cp:keywords/>
  <dc:description/>
  <dc:identifier/>
  <dc:language/>
  <cp:lastModifiedBy/>
  <cp:revision>9</cp:revision>
  <dcterms:created xsi:type="dcterms:W3CDTF">2012-12-03T06:56:55Z</dcterms:created>
  <dcterms:modified xsi:type="dcterms:W3CDTF">2023-11-19T07:26:36Z</dcterms:modified>
  <cp:category/>
  <cp:contentStatus/>
  <cp:version/>
</cp:coreProperties>
</file>