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7" r:id="rId6"/>
    <p:sldId id="259" r:id="rId7"/>
    <p:sldId id="260" r:id="rId8"/>
    <p:sldId id="269" r:id="rId9"/>
    <p:sldId id="271" r:id="rId10"/>
    <p:sldId id="272" r:id="rId11"/>
    <p:sldId id="270" r:id="rId12"/>
    <p:sldId id="262" r:id="rId13"/>
    <p:sldId id="261" r:id="rId14"/>
    <p:sldId id="273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4C693-2645-437A-9EAD-E501F6136E14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F12B4-79CD-45CA-9709-C31F7B31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nimashka-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071678"/>
            <a:ext cx="6572296" cy="38576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205017"/>
            <a:ext cx="7672366" cy="1015663"/>
          </a:xfrm>
        </p:spPr>
        <p:txBody>
          <a:bodyPr wrap="square">
            <a:spAutoFit/>
          </a:bodyPr>
          <a:lstStyle/>
          <a:p>
            <a:r>
              <a:rPr lang="ru-RU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ЗИМА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962" y="5661248"/>
            <a:ext cx="7673506" cy="1340768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Снег пушистый стелется, 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Улица бела, 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И метёт метелица. 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К нам пришла Зима!</a:t>
            </a:r>
          </a:p>
        </p:txBody>
      </p:sp>
      <p:pic>
        <p:nvPicPr>
          <p:cNvPr id="15" name="Picture 7" descr="C:\Program Files (x86)\Microsoft Office\MEDIA\CAGCAT10\j0299587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85728"/>
            <a:ext cx="1071570" cy="966058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357166"/>
            <a:ext cx="121444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8" name="Picture 7" descr="C:\Program Files (x86)\Microsoft Office\MEDIA\CAGCAT10\j0299587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85728"/>
            <a:ext cx="1071570" cy="92869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6" y="260648"/>
            <a:ext cx="8481365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51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575"/>
            <a:ext cx="9144000" cy="69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659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Black" pitchFamily="34" charset="0"/>
              </a:rPr>
              <a:t>Лесные звери укрываются от холода в дуплах и норах или зарываются в глубокий снег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Содержимое 3" descr="Животные-Германи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3929090" cy="3286148"/>
          </a:xfrm>
        </p:spPr>
      </p:pic>
      <p:pic>
        <p:nvPicPr>
          <p:cNvPr id="5" name="Рисунок 4" descr="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071810"/>
            <a:ext cx="4643470" cy="3569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201_Loxiacurvirostracurvirostra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4071942"/>
            <a:ext cx="3428992" cy="1928802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latin typeface="Arial Black" pitchFamily="34" charset="0"/>
              </a:rPr>
              <a:t>Птиц в </a:t>
            </a:r>
            <a:r>
              <a:rPr lang="ru-RU" sz="2700" dirty="0">
                <a:latin typeface="Arial Black" pitchFamily="34" charset="0"/>
              </a:rPr>
              <a:t>лесу осталось мало</a:t>
            </a:r>
            <a:r>
              <a:rPr lang="ru-RU" dirty="0">
                <a:latin typeface="Arial Black" pitchFamily="34" charset="0"/>
              </a:rPr>
              <a:t>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77686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31"/>
            <a:ext cx="8219256" cy="17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901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x_ba891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Нам нравится зима!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0_502e9_a08484cd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9144000" cy="59293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Зима  длится три месяца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Овал 3"/>
          <p:cNvSpPr/>
          <p:nvPr/>
        </p:nvSpPr>
        <p:spPr>
          <a:xfrm rot="10800000" flipH="1" flipV="1">
            <a:off x="3357554" y="2285992"/>
            <a:ext cx="2214578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Black" pitchFamily="34" charset="0"/>
              </a:rPr>
              <a:t>Январь</a:t>
            </a:r>
          </a:p>
        </p:txBody>
      </p:sp>
      <p:sp>
        <p:nvSpPr>
          <p:cNvPr id="7" name="Овал 6"/>
          <p:cNvSpPr/>
          <p:nvPr/>
        </p:nvSpPr>
        <p:spPr>
          <a:xfrm>
            <a:off x="285720" y="5214950"/>
            <a:ext cx="2571768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Black" pitchFamily="34" charset="0"/>
              </a:rPr>
              <a:t>Декабрь</a:t>
            </a:r>
          </a:p>
        </p:txBody>
      </p:sp>
      <p:sp>
        <p:nvSpPr>
          <p:cNvPr id="9" name="Овал 8"/>
          <p:cNvSpPr/>
          <p:nvPr/>
        </p:nvSpPr>
        <p:spPr>
          <a:xfrm>
            <a:off x="6429388" y="5286388"/>
            <a:ext cx="2500330" cy="112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Black" pitchFamily="34" charset="0"/>
              </a:rPr>
              <a:t>Февраль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december_sig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Black" pitchFamily="34" charset="0"/>
              </a:rPr>
              <a:t>Дни зимой еще короче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,</a:t>
            </a:r>
            <a:r>
              <a:rPr lang="ru-RU" sz="2400" b="1" dirty="0">
                <a:solidFill>
                  <a:schemeClr val="bg1"/>
                </a:solidFill>
                <a:latin typeface="Arial Black" pitchFamily="34" charset="0"/>
              </a:rPr>
              <a:t> чем осенью. Солнце редко выглядывает из- за туч и греет землю.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71296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3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72644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"/>
            <a:ext cx="8280920" cy="278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243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f2a0d0a10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00066"/>
            <a:ext cx="9143999" cy="735806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286388"/>
            <a:ext cx="8229600" cy="114298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Снег покрыл землю пушистым покрывалом. Деревья и кустарники  тоже в снегу.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5711052_9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71438"/>
            <a:ext cx="9144000" cy="69294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Лес похож на сказочный терем.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886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0398"/>
            <a:ext cx="8136904" cy="62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1172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87</Words>
  <Application>Microsoft Office PowerPoint</Application>
  <PresentationFormat>Экран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ЗИМА </vt:lpstr>
      <vt:lpstr>Зима  длится три месяца.</vt:lpstr>
      <vt:lpstr>Дни зимой еще короче, чем осенью. Солнце редко выглядывает из- за туч и греет землю.</vt:lpstr>
      <vt:lpstr>Презентация PowerPoint</vt:lpstr>
      <vt:lpstr>Презентация PowerPoint</vt:lpstr>
      <vt:lpstr>Снег покрыл землю пушистым покрывалом. Деревья и кустарники  тоже в снегу.</vt:lpstr>
      <vt:lpstr>Лес похож на сказочный терем.</vt:lpstr>
      <vt:lpstr>Презентация PowerPoint</vt:lpstr>
      <vt:lpstr>Презентация PowerPoint</vt:lpstr>
      <vt:lpstr>Презентация PowerPoint</vt:lpstr>
      <vt:lpstr>Презентация PowerPoint</vt:lpstr>
      <vt:lpstr>Лесные звери укрываются от холода в дуплах и норах или зарываются в глубокий снег.</vt:lpstr>
      <vt:lpstr>Птиц в лесу осталось мало.</vt:lpstr>
      <vt:lpstr>Презентация PowerPoint</vt:lpstr>
      <vt:lpstr>Нам нравится зима!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ЗИМА</dc:title>
  <dc:creator>user</dc:creator>
  <cp:lastModifiedBy>RePack by Diakov</cp:lastModifiedBy>
  <cp:revision>56</cp:revision>
  <dcterms:created xsi:type="dcterms:W3CDTF">2012-04-30T16:23:40Z</dcterms:created>
  <dcterms:modified xsi:type="dcterms:W3CDTF">2023-12-02T17:02:15Z</dcterms:modified>
</cp:coreProperties>
</file>