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0" r:id="rId2"/>
    <p:sldId id="287" r:id="rId3"/>
    <p:sldId id="259" r:id="rId4"/>
    <p:sldId id="286" r:id="rId5"/>
    <p:sldId id="289" r:id="rId6"/>
    <p:sldId id="262" r:id="rId7"/>
    <p:sldId id="277" r:id="rId8"/>
    <p:sldId id="278" r:id="rId9"/>
    <p:sldId id="279" r:id="rId10"/>
    <p:sldId id="276" r:id="rId11"/>
    <p:sldId id="274" r:id="rId12"/>
    <p:sldId id="273" r:id="rId13"/>
    <p:sldId id="272" r:id="rId14"/>
    <p:sldId id="271" r:id="rId15"/>
    <p:sldId id="281" r:id="rId16"/>
    <p:sldId id="282" r:id="rId17"/>
    <p:sldId id="288" r:id="rId18"/>
    <p:sldId id="283" r:id="rId19"/>
    <p:sldId id="284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617" autoAdjust="0"/>
  </p:normalViewPr>
  <p:slideViewPr>
    <p:cSldViewPr>
      <p:cViewPr varScale="1">
        <p:scale>
          <a:sx n="95" d="100"/>
          <a:sy n="95" d="100"/>
        </p:scale>
        <p:origin x="-1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8397B-52F5-464B-A28F-AC9C61BC585E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73A948-87A6-4889-AD88-1E86B81F7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73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52CF-271C-4685-B028-02A137E127A0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74D6F-F2A1-48E1-B121-B944DCAAE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CB74-005E-45BF-A566-FEFE9A9346E4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5F89-4AF4-4418-A109-A1F72ECBC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F6EC-D09E-4DB7-A02B-CC972AE39E75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F79E-EA10-4114-8278-EFD3269AE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2397-A1B4-4BD1-8DEE-2BC2C9A5D0E8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6662-2C11-47B2-8B03-DCBC65909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7CE3-A954-426D-96BE-EBB6B28169DD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452C-8FF7-480A-B3C9-F3ED6A5F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4F56-BC01-42D8-A6E4-B4E8C9B5B00B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DDC5-A2EA-4930-9960-0306EA35A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9149-BCC6-4210-9130-05E914961E31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0592-2845-497C-9A94-0AEFB0423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A59C-D831-48AB-9843-C05301D387A5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5416-EFC6-457C-B687-8278609FC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BD5-28BC-4AD8-97E6-29259C029BA9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7CC2-1145-4A14-8A24-8385B495B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395F-ED5E-4E5D-9A43-4510574153CD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E6EC-913C-46CA-8B32-AA49A8D92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3DD0-9E88-4DD6-9819-06BEE9274226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7B5A-80E9-42DF-AF13-9E7598915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F041D-8702-4EC4-9364-86BFF0DE1614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2F555-3D4C-43F9-8279-A276842E8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%20&#1052;&#1080;&#1093;&#1072;&#1081;&#1083;&#1086;&#1074;&#1085;&#1072;\Desktop\&#1042;%20&#1084;&#1080;&#1088;&#1077;%20&#1078;&#1080;&#1074;&#1086;&#1090;&#1085;&#1099;&#1093;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57175" y="981075"/>
            <a:ext cx="849788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B050"/>
                </a:solidFill>
                <a:latin typeface="Trebuchet MS" pitchFamily="34" charset="0"/>
              </a:rPr>
              <a:t>Презентация по окружающему миру </a:t>
            </a:r>
          </a:p>
          <a:p>
            <a:pPr algn="ctr"/>
            <a:endParaRPr lang="ru-RU" sz="3600">
              <a:solidFill>
                <a:srgbClr val="00B050"/>
              </a:solidFill>
              <a:latin typeface="Trebuchet MS" pitchFamily="34" charset="0"/>
            </a:endParaRPr>
          </a:p>
          <a:p>
            <a:pPr algn="ctr"/>
            <a:r>
              <a:rPr lang="ru-RU" sz="3600">
                <a:solidFill>
                  <a:srgbClr val="00B050"/>
                </a:solidFill>
                <a:latin typeface="Trebuchet MS" pitchFamily="34" charset="0"/>
              </a:rPr>
              <a:t>на тему</a:t>
            </a:r>
          </a:p>
          <a:p>
            <a:pPr algn="ctr"/>
            <a:endParaRPr lang="ru-RU" sz="3600">
              <a:latin typeface="Trebuchet MS" pitchFamily="34" charset="0"/>
            </a:endParaRPr>
          </a:p>
          <a:p>
            <a:pPr algn="ctr"/>
            <a:r>
              <a:rPr lang="ru-RU" sz="400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sz="4000" b="1" i="1">
                <a:solidFill>
                  <a:srgbClr val="FF0000"/>
                </a:solidFill>
                <a:latin typeface="Arial Black" pitchFamily="34" charset="0"/>
              </a:rPr>
              <a:t>«Зимняя жизнь птиц и зверей» 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219700" y="5300663"/>
            <a:ext cx="367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Выполнила</a:t>
            </a:r>
          </a:p>
          <a:p>
            <a:r>
              <a:rPr lang="ru-RU">
                <a:latin typeface="Trebuchet MS" pitchFamily="34" charset="0"/>
              </a:rPr>
              <a:t>учитель начальных классов</a:t>
            </a:r>
          </a:p>
          <a:p>
            <a:r>
              <a:rPr lang="ru-RU">
                <a:latin typeface="Trebuchet MS" pitchFamily="34" charset="0"/>
              </a:rPr>
              <a:t>МБОУ СОШ №84 г. Воронеж</a:t>
            </a:r>
          </a:p>
          <a:p>
            <a:r>
              <a:rPr lang="ru-RU">
                <a:latin typeface="Trebuchet MS" pitchFamily="34" charset="0"/>
              </a:rPr>
              <a:t>Токарева О.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3.infourok.ru/uploads/ex/0409/00055b38-434b8b93/hello_html_7b6838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7052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s://www.syl.ru/misc/i/ai/328348/1890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88913"/>
            <a:ext cx="3316287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s://www.stihi.ru/pics/2018/02/15/3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263" y="3789363"/>
            <a:ext cx="3608387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s://cdn.photosight.ru/img/3/48c/6380064_x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357563"/>
            <a:ext cx="25241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07950" y="1196975"/>
            <a:ext cx="8785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Batang" pitchFamily="18" charset="-127"/>
                <a:ea typeface="Batang" pitchFamily="18" charset="-127"/>
              </a:rPr>
              <a:t>Народная мудрость:</a:t>
            </a:r>
          </a:p>
          <a:p>
            <a:pPr algn="ctr"/>
            <a:r>
              <a:rPr lang="ru-RU" sz="4400">
                <a:latin typeface="Arial Black" pitchFamily="34" charset="0"/>
              </a:rPr>
              <a:t> </a:t>
            </a:r>
          </a:p>
          <a:p>
            <a:pPr algn="ctr"/>
            <a:r>
              <a:rPr lang="ru-RU" sz="4400">
                <a:latin typeface="Arial Black" pitchFamily="34" charset="0"/>
              </a:rPr>
              <a:t>«Всякая птица своим клювом сыта»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berezniki.cerkov.ru/files/2014/11/Bankoboev.Ru_fon_snezh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7" descr="https://sportcity74.ru/upload/iblock/3f7/3f7782e164b1114ea213bb1bfd217e9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8208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404813"/>
            <a:ext cx="7920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u="sng">
                <a:latin typeface="Batang" pitchFamily="18" charset="-127"/>
                <a:ea typeface="Batang" pitchFamily="18" charset="-127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berezniki.cerkov.ru/files/2014/11/Bankoboev.Ru_fon_snezh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 descr="https://sportcity74.ru/upload/iblock/3f7/3f7782e164b1114ea213bb1bfd217e9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8208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11188" y="404813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u="sng">
                <a:latin typeface="Arial Black" pitchFamily="34" charset="0"/>
              </a:rPr>
              <a:t>Ж и в о т н ы 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 descr="https://huntportal.ru/assets/images/articles/novosti/2018-10/irkutsk-sroki-oxotyi-na-medvedy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276475"/>
            <a:ext cx="260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3" descr="https://images.pexels.com/photos/47547/squirrel-animal-cute-rodents-47547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354513"/>
            <a:ext cx="2416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5" descr="https://avatars.mds.yandex.net/get-pdb/1016500/29324fa7-b737-4a9a-9145-f21247aac48a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34938"/>
            <a:ext cx="3055937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1" descr="https://avatars.mds.yandex.net/get-zen_doc/1606228/pub_5d9a190879c26e00ae68cf7b_5d9a20b1c05c7100add4573a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325" y="2565400"/>
            <a:ext cx="32813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3" descr="https://infoindustria.com.ua/wp-content/uploads/2014/09/svinya-landra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33350"/>
            <a:ext cx="24892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5" descr="https://i.pinimg.com/236x/9e/a7/9e/9ea79e744e30945203f123dc32c8f906--good-morning-chestnut-hors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0725" y="4206875"/>
            <a:ext cx="2247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11125" y="188913"/>
            <a:ext cx="436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Trebuchet MS" pitchFamily="34" charset="0"/>
              </a:rPr>
              <a:t>ДОМАШНИЕ ЖИВОТНЫЕ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227638" y="217488"/>
            <a:ext cx="3535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Trebuchet MS" pitchFamily="34" charset="0"/>
              </a:rPr>
              <a:t>ДИКИЕ ЖИВОТНЫЕ</a:t>
            </a:r>
          </a:p>
        </p:txBody>
      </p:sp>
      <p:pic>
        <p:nvPicPr>
          <p:cNvPr id="29699" name="Picture 15" descr="https://avatars.mds.yandex.net/get-pdb/1016500/29324fa7-b737-4a9a-9145-f21247aac48a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884238"/>
            <a:ext cx="2679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3" descr="https://images.pexels.com/photos/47547/squirrel-animal-cute-rodents-47547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781300"/>
            <a:ext cx="21034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https://huntportal.ru/assets/images/articles/novosti/2018-10/irkutsk-sroki-oxotyi-na-medvedya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63" y="4797425"/>
            <a:ext cx="26035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1" descr="https://avatars.mds.yandex.net/get-zen_doc/1606228/pub_5d9a190879c26e00ae68cf7b_5d9a20b1c05c7100add4573a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163" y="866775"/>
            <a:ext cx="2738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3" descr="https://infoindustria.com.ua/wp-content/uploads/2014/09/svinya-landra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781300"/>
            <a:ext cx="23050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5" descr="https://i.pinimg.com/236x/9e/a7/9e/9ea79e744e30945203f123dc32c8f906--good-morning-chestnut-hors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6813" y="4797425"/>
            <a:ext cx="21812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273425" y="84138"/>
            <a:ext cx="2881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rebuchet MS" pitchFamily="34" charset="0"/>
              </a:rPr>
              <a:t>Звери зимой</a:t>
            </a:r>
          </a:p>
        </p:txBody>
      </p:sp>
      <p:cxnSp>
        <p:nvCxnSpPr>
          <p:cNvPr id="4" name="Прямая со стрелкой 3"/>
          <p:cNvCxnSpPr>
            <a:stCxn id="30721" idx="2"/>
          </p:cNvCxnSpPr>
          <p:nvPr/>
        </p:nvCxnSpPr>
        <p:spPr>
          <a:xfrm flipH="1">
            <a:off x="1401763" y="730250"/>
            <a:ext cx="3313112" cy="739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16463" y="730250"/>
            <a:ext cx="0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0721" idx="2"/>
          </p:cNvCxnSpPr>
          <p:nvPr/>
        </p:nvCxnSpPr>
        <p:spPr>
          <a:xfrm>
            <a:off x="4714875" y="730250"/>
            <a:ext cx="3382963" cy="739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6375" y="1519238"/>
            <a:ext cx="2687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Впадают в спячку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52813" y="1470025"/>
            <a:ext cx="252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Делают запасы</a:t>
            </a:r>
          </a:p>
          <a:p>
            <a:r>
              <a:rPr lang="ru-RU" sz="2400">
                <a:latin typeface="Trebuchet MS" pitchFamily="34" charset="0"/>
              </a:rPr>
              <a:t>и используют их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02400" y="1576388"/>
            <a:ext cx="247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Ищут себе корм</a:t>
            </a:r>
          </a:p>
        </p:txBody>
      </p:sp>
      <p:pic>
        <p:nvPicPr>
          <p:cNvPr id="13" name="Picture 9" descr="https://huntportal.ru/assets/images/articles/novosti/2018-10/irkutsk-sroki-oxotyi-na-medvedy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5084763"/>
            <a:ext cx="2374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avatars.mds.yandex.net/get-pdb/881477/c6e8f1d3-6360-4f4e-ac98-f2d8b4c24e15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2000250"/>
            <a:ext cx="19939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https://images.pexels.com/photos/47547/squirrel-animal-cute-rodents-47547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8238" y="4435475"/>
            <a:ext cx="20764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s://avatars.mds.yandex.net/get-pdb/1889015/c78fbe2a-a6d4-4ce2-83f7-9ecc17189b8d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2475" y="2581275"/>
            <a:ext cx="2673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https://avatars.mds.yandex.net/get-pdb/1016500/29324fa7-b737-4a9a-9145-f21247aac48a/s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4800" y="2120900"/>
            <a:ext cx="21145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https://s1.1zoom.ru/b5050/528/Foxes_Snow_449435_1920x1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2400" y="3595688"/>
            <a:ext cx="23955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https://avatars.mds.yandex.net/get-pdb/879561/d874ff0e-45d1-447c-aa28-8ff7c634d3e7/s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3850" y="5348288"/>
            <a:ext cx="20764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s://kartinkinaden.ru/uploads/posts/2020-01/1579942029_24-p-barsuk-3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988" y="3429000"/>
            <a:ext cx="2157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laginlib.org.ua/blog/wp-content/uploads/2012/05/412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2112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http://f4.foto.rambler.ru/preview/r/668x521/4d1c3648-a140-e6d7-277b-73279bce2837/%D1%84%D0%BE%D1%82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39813"/>
            <a:ext cx="22526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http://pozitivika.ru/up/photos/album/1/11.jpg"/>
          <p:cNvPicPr>
            <a:picLocks noChangeAspect="1" noChangeArrowheads="1"/>
          </p:cNvPicPr>
          <p:nvPr/>
        </p:nvPicPr>
        <p:blipFill>
          <a:blip r:embed="rId4"/>
          <a:srcRect r="-774"/>
          <a:stretch>
            <a:fillRect/>
          </a:stretch>
        </p:blipFill>
        <p:spPr bwMode="auto">
          <a:xfrm>
            <a:off x="2411413" y="3076575"/>
            <a:ext cx="231933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photo.qip.ru/photo/babula1946/200521266/large/2047125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5738" y="2925763"/>
            <a:ext cx="17907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://img01.chitalnya.ru/upload2/529/2411737320944666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450" y="4916488"/>
            <a:ext cx="1690688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http://desktopwallpapers.org.ua/pic/201107/1024x600/desktopwallpapers.org.ua-25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916488"/>
            <a:ext cx="30289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082925" y="16287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87925" y="37163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71775" y="54038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2484438" y="115888"/>
            <a:ext cx="2832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Линяют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avatars.mds.yandex.net/get-pdb/1016500/29324fa7-b737-4a9a-9145-f21247aac48a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9400"/>
            <a:ext cx="371951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avatars.mds.yandex.net/get-pdb/881477/4f8ff0d9-c1aa-4959-b7d1-ab7643bff677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4149725"/>
            <a:ext cx="35163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allbox.ru/wallpapers/main/201626/4516d17a846f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79400"/>
            <a:ext cx="552608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s://avatars.mds.yandex.net/get-pdb/2385465/7e9e5288-b560-44f1-9c4e-7ab5f6f3b0af/s1200?webp=fal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624263"/>
            <a:ext cx="4213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s://cdn.photosight.ru/img/3/48c/6380064_x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106613"/>
            <a:ext cx="25273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ttp://berezniki.cerkov.ru/files/2014/11/Bankoboev.Ru_fon_snezh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 descr="https://sportcity74.ru/upload/iblock/3f7/3f7782e164b1114ea213bb1bfd217e9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8208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116013" y="549275"/>
            <a:ext cx="7343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u="sng">
                <a:latin typeface="Arial Black" pitchFamily="34" charset="0"/>
              </a:rPr>
              <a:t>К О Н Е Ч Н А 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st.gde-fon.com/wallpapers_original/552972_zima_derevya_peyzaj_4245x2810_www.Gde-Fon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950"/>
            <a:ext cx="9144000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berezniki.cerkov.ru/files/2014/11/Bankoboev.Ru_fon_snezh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79388" y="1844675"/>
            <a:ext cx="89646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latin typeface="Trebuchet MS" pitchFamily="34" charset="0"/>
              </a:rPr>
              <a:t>С П А С И Б О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59138" y="477838"/>
            <a:ext cx="30638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Trebuchet MS" pitchFamily="34" charset="0"/>
              </a:rPr>
              <a:t>ПРИРОДА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9413" y="1884363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rebuchet MS" pitchFamily="34" charset="0"/>
              </a:rPr>
              <a:t>ЖИВАЯ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59338" y="1884363"/>
            <a:ext cx="3313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НЕЖИВАЯ</a:t>
            </a:r>
          </a:p>
        </p:txBody>
      </p: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flipH="1">
            <a:off x="2827338" y="1400175"/>
            <a:ext cx="1963737" cy="44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>
            <a:off x="4791075" y="1400175"/>
            <a:ext cx="1531938" cy="44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84213" y="2654300"/>
            <a:ext cx="2303462" cy="84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87675" y="2654300"/>
            <a:ext cx="1655763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3175" y="3500438"/>
            <a:ext cx="2343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ЦАРСТВО </a:t>
            </a:r>
            <a:endParaRPr lang="ru-RU" sz="2400">
              <a:solidFill>
                <a:srgbClr val="000000"/>
              </a:solidFill>
            </a:endParaRPr>
          </a:p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РАСТЕНИЙ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92275" y="4292600"/>
            <a:ext cx="3663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ЦАРСТВО</a:t>
            </a:r>
            <a:endParaRPr lang="ru-RU" sz="2400"/>
          </a:p>
          <a:p>
            <a:pPr algn="ctr"/>
            <a:r>
              <a:rPr lang="ru-RU" sz="2400">
                <a:latin typeface="Trebuchet MS" pitchFamily="34" charset="0"/>
              </a:rPr>
              <a:t> ЖИВОТНЫХ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033838" y="3522663"/>
            <a:ext cx="2563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ЦАРСТВО ГРИБОВ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987675" y="2654300"/>
            <a:ext cx="271463" cy="149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3203575" y="188913"/>
            <a:ext cx="3541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Trebuchet MS" pitchFamily="34" charset="0"/>
              </a:rPr>
              <a:t>ПРИРОДА</a:t>
            </a:r>
          </a:p>
        </p:txBody>
      </p:sp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1547813" y="1628775"/>
            <a:ext cx="2303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rebuchet MS" pitchFamily="34" charset="0"/>
              </a:rPr>
              <a:t>ЖИВАЯ</a:t>
            </a:r>
          </a:p>
        </p:txBody>
      </p:sp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4932363" y="1700213"/>
            <a:ext cx="3744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rebuchet MS" pitchFamily="34" charset="0"/>
              </a:rPr>
              <a:t>НЕЖИВАЯ</a:t>
            </a:r>
          </a:p>
        </p:txBody>
      </p:sp>
      <p:cxnSp>
        <p:nvCxnSpPr>
          <p:cNvPr id="18" name="Прямая со стрелкой 17"/>
          <p:cNvCxnSpPr>
            <a:stCxn id="18433" idx="2"/>
          </p:cNvCxnSpPr>
          <p:nvPr/>
        </p:nvCxnSpPr>
        <p:spPr>
          <a:xfrm flipH="1">
            <a:off x="3011488" y="1103313"/>
            <a:ext cx="1963737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8433" idx="2"/>
          </p:cNvCxnSpPr>
          <p:nvPr/>
        </p:nvCxnSpPr>
        <p:spPr>
          <a:xfrm>
            <a:off x="4975225" y="1103313"/>
            <a:ext cx="1531938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55650" y="2420938"/>
            <a:ext cx="2303463" cy="846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36888" y="2444750"/>
            <a:ext cx="2376487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Прямоугольник 28"/>
          <p:cNvSpPr>
            <a:spLocks noChangeArrowheads="1"/>
          </p:cNvSpPr>
          <p:nvPr/>
        </p:nvSpPr>
        <p:spPr bwMode="auto">
          <a:xfrm>
            <a:off x="-3175" y="3500438"/>
            <a:ext cx="185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ЦАРСТВО </a:t>
            </a:r>
            <a:endParaRPr lang="ru-RU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РАСТЕНИЙ</a:t>
            </a:r>
          </a:p>
        </p:txBody>
      </p:sp>
      <p:sp>
        <p:nvSpPr>
          <p:cNvPr id="18441" name="TextBox 29"/>
          <p:cNvSpPr txBox="1">
            <a:spLocks noChangeArrowheads="1"/>
          </p:cNvSpPr>
          <p:nvPr/>
        </p:nvSpPr>
        <p:spPr bwMode="auto">
          <a:xfrm>
            <a:off x="1647825" y="4224338"/>
            <a:ext cx="364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ЦАРСТВО</a:t>
            </a:r>
            <a:r>
              <a:rPr lang="ru-RU" sz="2400"/>
              <a:t> </a:t>
            </a:r>
            <a:r>
              <a:rPr lang="ru-RU" sz="2400">
                <a:latin typeface="Trebuchet MS" pitchFamily="34" charset="0"/>
              </a:rPr>
              <a:t>ЖИВОТНЫХ</a:t>
            </a:r>
          </a:p>
        </p:txBody>
      </p:sp>
      <p:sp>
        <p:nvSpPr>
          <p:cNvPr id="18442" name="TextBox 30"/>
          <p:cNvSpPr txBox="1">
            <a:spLocks noChangeArrowheads="1"/>
          </p:cNvSpPr>
          <p:nvPr/>
        </p:nvSpPr>
        <p:spPr bwMode="auto">
          <a:xfrm>
            <a:off x="4033838" y="3522663"/>
            <a:ext cx="2563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ЦАРСТВО ГРИБОВ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032125" y="2420938"/>
            <a:ext cx="1588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39750" y="4686300"/>
            <a:ext cx="2447925" cy="758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411413" y="4686300"/>
            <a:ext cx="576262" cy="974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987675" y="4686300"/>
            <a:ext cx="504825" cy="974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987675" y="4686300"/>
            <a:ext cx="2327275" cy="83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700588" y="564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8453" name="В мире животных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8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3"/>
                </p:tgtEl>
              </p:cMediaNode>
            </p:audio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203575" y="188913"/>
            <a:ext cx="3541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Trebuchet MS" pitchFamily="34" charset="0"/>
              </a:rPr>
              <a:t>ПРИРОДА</a:t>
            </a:r>
          </a:p>
        </p:txBody>
      </p:sp>
      <p:sp>
        <p:nvSpPr>
          <p:cNvPr id="19458" name="TextBox 9"/>
          <p:cNvSpPr txBox="1">
            <a:spLocks noChangeArrowheads="1"/>
          </p:cNvSpPr>
          <p:nvPr/>
        </p:nvSpPr>
        <p:spPr bwMode="auto">
          <a:xfrm>
            <a:off x="1547813" y="1628775"/>
            <a:ext cx="2303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rebuchet MS" pitchFamily="34" charset="0"/>
              </a:rPr>
              <a:t>ЖИВАЯ</a:t>
            </a:r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4932363" y="1700213"/>
            <a:ext cx="3744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rebuchet MS" pitchFamily="34" charset="0"/>
              </a:rPr>
              <a:t>НЕЖИВАЯ</a:t>
            </a:r>
          </a:p>
        </p:txBody>
      </p:sp>
      <p:cxnSp>
        <p:nvCxnSpPr>
          <p:cNvPr id="18" name="Прямая со стрелкой 17"/>
          <p:cNvCxnSpPr>
            <a:stCxn id="19457" idx="2"/>
          </p:cNvCxnSpPr>
          <p:nvPr/>
        </p:nvCxnSpPr>
        <p:spPr>
          <a:xfrm flipH="1">
            <a:off x="3011488" y="1103313"/>
            <a:ext cx="1963737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9457" idx="2"/>
          </p:cNvCxnSpPr>
          <p:nvPr/>
        </p:nvCxnSpPr>
        <p:spPr>
          <a:xfrm>
            <a:off x="4975225" y="1103313"/>
            <a:ext cx="1531938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55650" y="2420938"/>
            <a:ext cx="2303463" cy="846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36888" y="2444750"/>
            <a:ext cx="2376487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Прямоугольник 28"/>
          <p:cNvSpPr>
            <a:spLocks noChangeArrowheads="1"/>
          </p:cNvSpPr>
          <p:nvPr/>
        </p:nvSpPr>
        <p:spPr bwMode="auto">
          <a:xfrm>
            <a:off x="-3175" y="3500438"/>
            <a:ext cx="185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ЦАРСТВО </a:t>
            </a:r>
            <a:endParaRPr lang="ru-RU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  <a:latin typeface="Trebuchet MS" pitchFamily="34" charset="0"/>
              </a:rPr>
              <a:t>РАСТЕНИЙ</a:t>
            </a:r>
          </a:p>
        </p:txBody>
      </p:sp>
      <p:sp>
        <p:nvSpPr>
          <p:cNvPr id="19465" name="TextBox 29"/>
          <p:cNvSpPr txBox="1">
            <a:spLocks noChangeArrowheads="1"/>
          </p:cNvSpPr>
          <p:nvPr/>
        </p:nvSpPr>
        <p:spPr bwMode="auto">
          <a:xfrm>
            <a:off x="1647825" y="4224338"/>
            <a:ext cx="364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ЦАРСТВО</a:t>
            </a:r>
            <a:r>
              <a:rPr lang="ru-RU" sz="2400"/>
              <a:t> </a:t>
            </a:r>
            <a:r>
              <a:rPr lang="ru-RU" sz="2400">
                <a:latin typeface="Trebuchet MS" pitchFamily="34" charset="0"/>
              </a:rPr>
              <a:t>ЖИВОТНЫХ</a:t>
            </a:r>
          </a:p>
        </p:txBody>
      </p:sp>
      <p:sp>
        <p:nvSpPr>
          <p:cNvPr id="19466" name="TextBox 30"/>
          <p:cNvSpPr txBox="1">
            <a:spLocks noChangeArrowheads="1"/>
          </p:cNvSpPr>
          <p:nvPr/>
        </p:nvSpPr>
        <p:spPr bwMode="auto">
          <a:xfrm>
            <a:off x="4033838" y="3522663"/>
            <a:ext cx="2563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ЦАРСТВО ГРИБОВ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032125" y="2420938"/>
            <a:ext cx="1588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39750" y="4686300"/>
            <a:ext cx="2447925" cy="758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411413" y="4686300"/>
            <a:ext cx="576262" cy="974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987675" y="4686300"/>
            <a:ext cx="504825" cy="974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987675" y="4686300"/>
            <a:ext cx="2327275" cy="83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9225" y="5516563"/>
            <a:ext cx="779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РЫБЫ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955800" y="5668963"/>
            <a:ext cx="912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ПТИЦЫ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55950" y="5715000"/>
            <a:ext cx="79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ЗВЕРИ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700588" y="5648325"/>
            <a:ext cx="1449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НАСЕКОМЫЕ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827088" y="836613"/>
            <a:ext cx="72009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rebuchet MS" pitchFamily="34" charset="0"/>
              </a:rPr>
              <a:t>Лес стоит загадочный,</a:t>
            </a:r>
          </a:p>
          <a:p>
            <a:pPr algn="ctr"/>
            <a:r>
              <a:rPr lang="ru-RU" sz="4400">
                <a:latin typeface="Trebuchet MS" pitchFamily="34" charset="0"/>
              </a:rPr>
              <a:t>Лес стоит таинственный,</a:t>
            </a:r>
          </a:p>
          <a:p>
            <a:pPr algn="ctr"/>
            <a:r>
              <a:rPr lang="ru-RU" sz="4400">
                <a:latin typeface="Trebuchet MS" pitchFamily="34" charset="0"/>
              </a:rPr>
              <a:t>Безмолвна тишина:</a:t>
            </a:r>
          </a:p>
          <a:p>
            <a:pPr algn="ctr"/>
            <a:r>
              <a:rPr lang="ru-RU" sz="4400">
                <a:latin typeface="Trebuchet MS" pitchFamily="34" charset="0"/>
              </a:rPr>
              <a:t>Пташек и зверюшек - </a:t>
            </a:r>
          </a:p>
          <a:p>
            <a:pPr algn="ctr"/>
            <a:r>
              <a:rPr lang="ru-RU" sz="4400">
                <a:latin typeface="Trebuchet MS" pitchFamily="34" charset="0"/>
              </a:rPr>
              <a:t>Всех спрятала зима.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berezniki.cerkov.ru/files/2014/11/Bankoboev.Ru_fon_snezh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https://sportcity74.ru/upload/iblock/3f7/3f7782e164b1114ea213bb1bfd217e9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8208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5938" y="404813"/>
            <a:ext cx="4105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u="sng">
                <a:latin typeface="Arial Black" pitchFamily="34" charset="0"/>
              </a:rPr>
              <a:t>П Т И Ц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berezniki.cerkov.ru/files/2014/11/Bankoboev.Ru_fon_snezh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0638"/>
            <a:ext cx="914400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https://ds03.infourok.ru/uploads/ex/0409/00055b38-434b8b93/hello_html_7b6838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34925"/>
            <a:ext cx="2617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s://avatars.mds.yandex.net/get-pdb/2384956/2997d813-3d94-45e9-a206-d8dd78addae4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4668838"/>
            <a:ext cx="2882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https://cdn.photosight.ru/img/3/48c/6380064_x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503613"/>
            <a:ext cx="240347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https://avatars.mds.yandex.net/get-pdb/1920578/4bda3ea7-03e0-4f4e-981d-7578ca59ce9a/s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220913"/>
            <a:ext cx="24257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https://www.ptushki.org/files/pictures/3(7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5713" y="244475"/>
            <a:ext cx="26574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https://ds05.infourok.ru/uploads/ex/0842/000b79f1-859bcbd8/hello_html_m272d1dc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3450" y="4972050"/>
            <a:ext cx="26606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 descr="https://upload.wikimedia.org/wikipedia/commons/4/4b/Corvus_frugilegus_-Cookridge%2C_Leeds%2C_England-8_%283%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5100" y="2270125"/>
            <a:ext cx="30972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https://avatars.mds.yandex.net/get-pdb/881477/4f8ff0d9-c1aa-4959-b7d1-ab7643bff677/s12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8" y="234950"/>
            <a:ext cx="221773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395288" y="234950"/>
            <a:ext cx="3870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Trebuchet MS" pitchFamily="34" charset="0"/>
              </a:rPr>
              <a:t>ПЕРЕЛЁТНЫЕ ПТИЦЫ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5076825" y="234950"/>
            <a:ext cx="36560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Trebuchet MS" pitchFamily="34" charset="0"/>
              </a:rPr>
              <a:t>ЗИМУЮЩИЕ ПТИЦЫ</a:t>
            </a:r>
          </a:p>
        </p:txBody>
      </p:sp>
      <p:pic>
        <p:nvPicPr>
          <p:cNvPr id="23555" name="Picture 4" descr="https://ds03.infourok.ru/uploads/ex/0409/00055b38-434b8b93/hello_html_7b6838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338513"/>
            <a:ext cx="19780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ttps://avatars.mds.yandex.net/get-pdb/881477/4f8ff0d9-c1aa-4959-b7d1-ab7643bff677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033963"/>
            <a:ext cx="22161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s://cdn.photosight.ru/img/3/48c/6380064_x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674813"/>
            <a:ext cx="17668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https://avatars.mds.yandex.net/get-pdb/2384956/2997d813-3d94-45e9-a206-d8dd78addae4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917575"/>
            <a:ext cx="19796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https://upload.wikimedia.org/wikipedia/commons/4/4b/Corvus_frugilegus_-Cookridge%2C_Leeds%2C_England-8_%283%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8" y="819150"/>
            <a:ext cx="21066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https://www.ptushki.org/files/pictures/3(7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8" y="3122613"/>
            <a:ext cx="204311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https://avatars.mds.yandex.net/get-pdb/1920578/4bda3ea7-03e0-4f4e-981d-7578ca59ce9a/s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4581525"/>
            <a:ext cx="1911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 descr="https://ds05.infourok.ru/uploads/ex/0842/000b79f1-859bcbd8/hello_html_m272d1dc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5500" y="1673225"/>
            <a:ext cx="2016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448</TotalTime>
  <Words>144</Words>
  <Application>Microsoft Office PowerPoint</Application>
  <PresentationFormat>Экран (4:3)</PresentationFormat>
  <Paragraphs>58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48</cp:revision>
  <dcterms:created xsi:type="dcterms:W3CDTF">2015-12-02T19:29:21Z</dcterms:created>
  <dcterms:modified xsi:type="dcterms:W3CDTF">2024-01-09T20:02:10Z</dcterms:modified>
</cp:coreProperties>
</file>