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7" r:id="rId9"/>
    <p:sldId id="268" r:id="rId10"/>
    <p:sldId id="269" r:id="rId11"/>
    <p:sldId id="271" r:id="rId12"/>
    <p:sldId id="272" r:id="rId13"/>
    <p:sldId id="273" r:id="rId14"/>
    <p:sldId id="266" r:id="rId15"/>
    <p:sldId id="265" r:id="rId16"/>
    <p:sldId id="274" r:id="rId17"/>
    <p:sldId id="277" r:id="rId18"/>
    <p:sldId id="278" r:id="rId19"/>
    <p:sldId id="279" r:id="rId20"/>
    <p:sldId id="280" r:id="rId21"/>
    <p:sldId id="281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4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223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1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08505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5102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863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063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29428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941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09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70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3507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20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62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606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467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536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288CC8-5A5B-43F4-8AF0-CFA1DECE00AE}" type="datetimeFigureOut">
              <a:rPr lang="ru-RU" smtClean="0"/>
              <a:t>05.11.2022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B9A6E51A-309B-4711-98DD-C0AC84C0E4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68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&#1080;&#1082;&#1088;&#1072;.od.ua/_pu/0/95214909" TargetMode="External"/><Relationship Id="rId2" Type="http://schemas.openxmlformats.org/officeDocument/2006/relationships/hyperlink" Target="http://vkus-zdorovya.ru/uploads/posts/2012-01/1327368696_11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spbusiness.com/wp-content/uploads/2011/08/vodorosli-krasn" TargetMode="External"/><Relationship Id="rId4" Type="http://schemas.openxmlformats.org/officeDocument/2006/relationships/hyperlink" Target="http://i571.photobucket.com/albums/ss160/natamura/marimo2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09"/>
            <a:ext cx="8911687" cy="2086039"/>
          </a:xfrm>
        </p:spPr>
        <p:txBody>
          <a:bodyPr>
            <a:normAutofit fontScale="90000"/>
          </a:bodyPr>
          <a:lstStyle/>
          <a:p>
            <a:pPr algn="ctr"/>
            <a:r>
              <a:rPr lang="ru-RU"/>
              <a:t>Окружающий </a:t>
            </a:r>
            <a:r>
              <a:rPr lang="ru-RU" smtClean="0"/>
              <a:t>мир</a:t>
            </a:r>
            <a:br>
              <a:rPr lang="ru-RU" smtClean="0"/>
            </a:br>
            <a:r>
              <a:rPr lang="ru-RU" smtClean="0"/>
              <a:t> 3 класс </a:t>
            </a:r>
            <a:br>
              <a:rPr lang="ru-RU" smtClean="0"/>
            </a:br>
            <a:r>
              <a:rPr lang="ru-RU" smtClean="0"/>
              <a:t>Тема </a:t>
            </a:r>
            <a:r>
              <a:rPr lang="ru-RU"/>
              <a:t>«Разнообразие растений»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3073706"/>
            <a:ext cx="8915400" cy="2837516"/>
          </a:xfrm>
        </p:spPr>
        <p:txBody>
          <a:bodyPr/>
          <a:lstStyle/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dirty="0" smtClean="0"/>
              <a:t> </a:t>
            </a:r>
            <a:endParaRPr lang="ru-RU" dirty="0"/>
          </a:p>
          <a:p>
            <a:pPr algn="r"/>
            <a:r>
              <a:rPr lang="ru-RU" dirty="0" smtClean="0"/>
              <a:t>Оганнисян </a:t>
            </a:r>
            <a:r>
              <a:rPr lang="ru-RU" dirty="0"/>
              <a:t>Нарине Альбертовна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6995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846" y="5685182"/>
            <a:ext cx="8915400" cy="1015311"/>
          </a:xfrm>
        </p:spPr>
        <p:txBody>
          <a:bodyPr/>
          <a:lstStyle/>
          <a:p>
            <a:r>
              <a:rPr lang="ru-RU" dirty="0"/>
              <a:t>Во время Первой </a:t>
            </a:r>
            <a:r>
              <a:rPr lang="ru-RU" dirty="0" smtClean="0"/>
              <a:t>мировой Великой отечественной войны </a:t>
            </a:r>
            <a:r>
              <a:rPr lang="ru-RU" dirty="0"/>
              <a:t>мох </a:t>
            </a:r>
            <a:r>
              <a:rPr lang="ru-RU" dirty="0" smtClean="0"/>
              <a:t>сфагнум использовали </a:t>
            </a:r>
            <a:r>
              <a:rPr lang="ru-RU" dirty="0" smtClean="0"/>
              <a:t>как замечательный</a:t>
            </a:r>
            <a:r>
              <a:rPr lang="ru-RU" dirty="0"/>
              <a:t> </a:t>
            </a:r>
            <a:r>
              <a:rPr lang="ru-RU" dirty="0" smtClean="0"/>
              <a:t>перевязочный </a:t>
            </a:r>
            <a:r>
              <a:rPr lang="ru-RU" dirty="0"/>
              <a:t>материал..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311" y="367748"/>
            <a:ext cx="9135001" cy="4687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1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Папоротники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804" y="1395663"/>
            <a:ext cx="7582942" cy="4516187"/>
          </a:xfrm>
        </p:spPr>
      </p:pic>
    </p:spTree>
    <p:extLst>
      <p:ext uri="{BB962C8B-B14F-4D97-AF65-F5344CB8AC3E}">
        <p14:creationId xmlns:p14="http://schemas.microsoft.com/office/powerpoint/2010/main" val="719924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9978" y="4331484"/>
            <a:ext cx="9608700" cy="1039413"/>
          </a:xfrm>
        </p:spPr>
        <p:txBody>
          <a:bodyPr>
            <a:norm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узнать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красивым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листьям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похожим на большие перья. Кроме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 них есть корни и стебли. Цветков, плодов и семян у них не бывает. Самые большие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папоротники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достигают в высоту 24 метра, а длина 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листьев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у них 5 метров.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3551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79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6" y="624110"/>
            <a:ext cx="6175690" cy="973684"/>
          </a:xfrm>
        </p:spPr>
        <p:txBody>
          <a:bodyPr/>
          <a:lstStyle/>
          <a:p>
            <a:r>
              <a:rPr lang="ru-RU" dirty="0"/>
              <a:t>Х</a:t>
            </a:r>
            <a:r>
              <a:rPr lang="ru-RU" dirty="0" smtClean="0"/>
              <a:t>войные растения.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02071" y="1681213"/>
            <a:ext cx="8915400" cy="377762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Х</a:t>
            </a:r>
            <a:r>
              <a:rPr lang="ru-RU" dirty="0" smtClean="0"/>
              <a:t>войные </a:t>
            </a:r>
            <a:r>
              <a:rPr lang="ru-RU" dirty="0"/>
              <a:t>растения </a:t>
            </a:r>
            <a:r>
              <a:rPr lang="ru-RU" dirty="0" smtClean="0"/>
              <a:t>- это сосна, ель,  можжевельник и другие.</a:t>
            </a:r>
          </a:p>
          <a:p>
            <a:pPr marL="0" indent="0">
              <a:buNone/>
            </a:pPr>
            <a:r>
              <a:rPr lang="ru-RU" dirty="0" smtClean="0"/>
              <a:t>У хвойных не бывает цветков и плодов. На месте плодов у них шишки, в которых и созревают семена.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0" y="2714324"/>
            <a:ext cx="7620000" cy="385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6476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2605" y="597666"/>
            <a:ext cx="8915399" cy="1374354"/>
          </a:xfrm>
        </p:spPr>
        <p:txBody>
          <a:bodyPr/>
          <a:lstStyle/>
          <a:p>
            <a:r>
              <a:rPr lang="ru-RU" dirty="0"/>
              <a:t>Цветковые растения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160" y="2175310"/>
            <a:ext cx="9827844" cy="426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5786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14914" y="2274838"/>
            <a:ext cx="98177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Группа цветковых растений самая многочисленная и разнообразная, почти 250 тысяч видов. Они имеют корни, стебли, листья, цветы и плоды.</a:t>
            </a:r>
          </a:p>
          <a:p>
            <a:r>
              <a:rPr lang="ru-RU" b="0" i="0" dirty="0" smtClean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Многообразное семейство цветковых растений – орхидные .</a:t>
            </a:r>
          </a:p>
          <a:p>
            <a:r>
              <a:rPr lang="ru-RU" b="0" i="0" dirty="0" smtClean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Многим из них почва не нужна. По оценке разных авторов, в него входит от 17 до 30 тыс. видов.</a:t>
            </a:r>
            <a:endParaRPr lang="ru-RU" b="0" i="0" dirty="0">
              <a:solidFill>
                <a:srgbClr val="26263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96309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65104"/>
            <a:ext cx="9144000" cy="501431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21844" y="754222"/>
            <a:ext cx="821355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 растения имеют корень, стебель, листья, цветок, плод </a:t>
            </a: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семенами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1631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7510097"/>
              </p:ext>
            </p:extLst>
          </p:nvPr>
        </p:nvGraphicFramePr>
        <p:xfrm>
          <a:off x="2268352" y="1546459"/>
          <a:ext cx="7645670" cy="47869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02987"/>
                <a:gridCol w="891878"/>
                <a:gridCol w="970656"/>
                <a:gridCol w="869370"/>
                <a:gridCol w="1584701"/>
                <a:gridCol w="1726078"/>
              </a:tblGrid>
              <a:tr h="4016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 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корень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стебель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листья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размножение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Особенности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жизнедеятельности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</a:tr>
              <a:tr h="5699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водоросли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спорами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живут в основном в воде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</a:tr>
              <a:tr h="8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Мхи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нет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спорами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живут в сырых местах, очень жизнеспособны, не имеют цветков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</a:tr>
              <a:tr h="8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Папоротники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есть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спорами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живут в сырых местах, очень жизнеспособны, не имеют цветков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</a:tr>
              <a:tr h="14056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Хвойные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стержневая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мочковатая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корневая система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одеревенелый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в виде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иголок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(хвоя)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семена образуются в шишках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почти все относятся к вечнозеленым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</a:tr>
              <a:tr h="8032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Цветковые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то же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травянистый или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одеревенелый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листовая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пластинка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/>
                        </a:rPr>
                        <a:t>цветы, из них образуются плоды с семенами</a:t>
                      </a:r>
                      <a:endParaRPr lang="ru-RU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/>
                        </a:rPr>
                        <a:t>очень многообразны и многочисленны</a:t>
                      </a:r>
                      <a:endParaRPr lang="ru-RU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0" marR="5316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268352" y="937102"/>
            <a:ext cx="8290561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Давайте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найдем отличительные признаки каждой группы растений. 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9677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32547" y="1997839"/>
            <a:ext cx="74114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Чему вы научились на уроке? Что нового узнали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ru-RU" b="0" i="0" dirty="0" smtClean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• Что удивило в полученной информации?</a:t>
            </a:r>
          </a:p>
          <a:p>
            <a:r>
              <a:rPr lang="ru-RU" b="0" i="0" dirty="0" smtClean="0">
                <a:solidFill>
                  <a:srgbClr val="2626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ещё хотелось бы узнать о растениях?</a:t>
            </a:r>
          </a:p>
          <a:p>
            <a:endParaRPr lang="ru-RU" b="0" i="0" dirty="0">
              <a:solidFill>
                <a:srgbClr val="2626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4444950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5664" y="1471673"/>
            <a:ext cx="923062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Учебник: прочитать текст на странице 69 -73,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ответить  на вопросы раздела «Проверь себя» на странице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Рабочая тетрадь: страница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39 (выполнить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письменно)</a:t>
            </a:r>
          </a:p>
        </p:txBody>
      </p:sp>
    </p:spTree>
    <p:extLst>
      <p:ext uri="{BB962C8B-B14F-4D97-AF65-F5344CB8AC3E}">
        <p14:creationId xmlns:p14="http://schemas.microsoft.com/office/powerpoint/2010/main" val="18487197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89214" y="1665172"/>
            <a:ext cx="8518340" cy="311221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УРОКА: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-Узнать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основной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классификации растений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-Воспитывать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предмету, бережное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отношение к природе.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22288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92454" y="2254924"/>
            <a:ext cx="9127959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Использованные материалы:</a:t>
            </a:r>
          </a:p>
          <a:p>
            <a:pPr algn="ctr"/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Окружающий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мир. 3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класс.Андрей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Плешаков: Окружающий мир. 3 класс. Учебник. В 2-х частях.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ФГОС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http://img-fotki.yandex.ru/get/6429/121447594.327/0_bf7ae_acbf7af3_XL.jpg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http://medovie-prostory.ru/d/34489/d/2p7021299-1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http://vkus-zdorovya.ru/uploads/posts/2012-01/1327368696_11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http://pochemuha.ru/wp-content/uploads/2010/09/vodorosli.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http://xn--80apgy.od.ua/_pu/0/95214909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http://i571.photobucket.com/albums/ss160/natamura/marimo2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http://nspbusiness.com/wp-content/uploads/2011/08/vodorosli-krasn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http://3.bp.blogspot.com/_tp8wphhN49I/S_k31LeX16I/AAAAAAAAAOE/frp5FSOgTP k/s1600/SS856589+%5B01%5D.JPG</a:t>
            </a:r>
          </a:p>
          <a:p>
            <a:r>
              <a:rPr lang="ru-RU" sz="1400" dirty="0">
                <a:solidFill>
                  <a:srgbClr val="262633"/>
                </a:solidFill>
                <a:latin typeface="YS Text"/>
              </a:rPr>
              <a:t>http://www.bg-znanie.ru/articles/346333/1.jpg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54041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20" y="760396"/>
            <a:ext cx="8107680" cy="5524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88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03688" y="1267326"/>
            <a:ext cx="8915400" cy="2630905"/>
          </a:xfrm>
        </p:spPr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Почва – одно из основных наших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природных богатств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Почему?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Одинакового ли цвета почва 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разных местах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Докажите, что в почве есть воздух.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существа есть в почве?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4161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7301" y="317635"/>
            <a:ext cx="9144000" cy="5939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8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 думаете, над какой темой мы сегодня будем работать?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4634" y="887930"/>
            <a:ext cx="6858000" cy="397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Разнообразие растений.</a:t>
            </a:r>
          </a:p>
          <a:p>
            <a:r>
              <a:rPr lang="ru-RU" dirty="0"/>
              <a:t>Растения на земле встречаются повсюду. Вы, наверно, слышали выражение: «Растение – зелёное одежда земли». На земле почти повсюду есть представители этого царства живой природы. Зелёный наряд  делает нашу планету удивительно  красивой. </a:t>
            </a:r>
          </a:p>
          <a:p>
            <a:r>
              <a:rPr lang="ru-RU" dirty="0" smtClean="0"/>
              <a:t>-</a:t>
            </a:r>
            <a:r>
              <a:rPr lang="ru-RU" dirty="0"/>
              <a:t>Как  называется наука о растениях? (Ботаника.)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3274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91932" y="847023"/>
            <a:ext cx="8915399" cy="1081280"/>
          </a:xfrm>
        </p:spPr>
        <p:txBody>
          <a:bodyPr>
            <a:normAutofit/>
          </a:bodyPr>
          <a:lstStyle/>
          <a:p>
            <a:r>
              <a:rPr lang="ru-RU" sz="1400" dirty="0" smtClean="0"/>
              <a:t>БОТАНИКА </a:t>
            </a:r>
            <a:r>
              <a:rPr lang="ru-RU" sz="1400" dirty="0"/>
              <a:t>- наука о растениях</a:t>
            </a:r>
            <a:br>
              <a:rPr lang="ru-RU" sz="1400" dirty="0"/>
            </a:br>
            <a:r>
              <a:rPr lang="ru-RU" sz="1400" dirty="0"/>
              <a:t>Ботаника – один из разделов биологии</a:t>
            </a:r>
            <a:br>
              <a:rPr lang="ru-RU" sz="1400" dirty="0"/>
            </a:b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461" y="2028946"/>
            <a:ext cx="7004672" cy="44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842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7280" y="1604635"/>
            <a:ext cx="9750392" cy="558265"/>
          </a:xfrm>
        </p:spPr>
        <p:txBody>
          <a:bodyPr>
            <a:normAutofit fontScale="90000"/>
          </a:bodyPr>
          <a:lstStyle/>
          <a:p>
            <a:r>
              <a:rPr lang="ru-RU" sz="1400" dirty="0" smtClean="0"/>
              <a:t>Ученые - </a:t>
            </a:r>
            <a:r>
              <a:rPr lang="ru-RU" sz="1400" dirty="0"/>
              <a:t>ботаники делят царство растений </a:t>
            </a:r>
            <a:r>
              <a:rPr lang="ru-RU" sz="1400" dirty="0" smtClean="0"/>
              <a:t>на несколько  групп. Познакомимся с группами растений и найдём их представителей на рисунках: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426" y="1482292"/>
            <a:ext cx="8791460" cy="4985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497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14931" y="599173"/>
            <a:ext cx="8915399" cy="1595387"/>
          </a:xfrm>
        </p:spPr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ВОДОРОСЛИ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самые многочисленные водные растения. Они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выделяют 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атмосферу более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половины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всего кислорода.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931" y="1694046"/>
            <a:ext cx="9679806" cy="4990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7321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</TotalTime>
  <Words>509</Words>
  <Application>Microsoft Office PowerPoint</Application>
  <PresentationFormat>Широкоэкранный</PresentationFormat>
  <Paragraphs>96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8" baseType="lpstr">
      <vt:lpstr>Arial</vt:lpstr>
      <vt:lpstr>Calibri</vt:lpstr>
      <vt:lpstr>Century Gothic</vt:lpstr>
      <vt:lpstr>Times New Roman</vt:lpstr>
      <vt:lpstr>Wingdings 3</vt:lpstr>
      <vt:lpstr>YS Text</vt:lpstr>
      <vt:lpstr>Легкий дым</vt:lpstr>
      <vt:lpstr>Окружающий мир  3 класс  Тема «Разнообразие растений» </vt:lpstr>
      <vt:lpstr>ЦЕЛИ УРОКА:  -Узнать об основной классификации растений;  -Воспитывать интерес к предмету, бережное отношение к природе. </vt:lpstr>
      <vt:lpstr>Презентация PowerPoint</vt:lpstr>
      <vt:lpstr>Презентация PowerPoint</vt:lpstr>
      <vt:lpstr>Презентация PowerPoint</vt:lpstr>
      <vt:lpstr>Презентация PowerPoint</vt:lpstr>
      <vt:lpstr>БОТАНИКА - наука о растениях Ботаника – один из разделов биологии </vt:lpstr>
      <vt:lpstr>Ученые - ботаники делят царство растений на несколько  групп. Познакомимся с группами растений и найдём их представителей на рисунках: </vt:lpstr>
      <vt:lpstr>       ВОДОРОСЛИ – самые многочисленные водные растения. Они выделяют в атмосферу более половины всего кислорода. </vt:lpstr>
      <vt:lpstr>Презентация PowerPoint</vt:lpstr>
      <vt:lpstr>Папоротники </vt:lpstr>
      <vt:lpstr>Презентация PowerPoint</vt:lpstr>
      <vt:lpstr>Хвойные растения.</vt:lpstr>
      <vt:lpstr>Цветковые растения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Оганнисян Нарине Альбертовна</dc:creator>
  <cp:lastModifiedBy>Оганнисян Нарине Альбертовна</cp:lastModifiedBy>
  <cp:revision>17</cp:revision>
  <dcterms:created xsi:type="dcterms:W3CDTF">2022-11-05T08:26:21Z</dcterms:created>
  <dcterms:modified xsi:type="dcterms:W3CDTF">2022-11-05T10:31:41Z</dcterms:modified>
</cp:coreProperties>
</file>