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277" r:id="rId3"/>
    <p:sldId id="258" r:id="rId4"/>
    <p:sldId id="275" r:id="rId5"/>
    <p:sldId id="292" r:id="rId6"/>
    <p:sldId id="285" r:id="rId7"/>
    <p:sldId id="315" r:id="rId8"/>
    <p:sldId id="297" r:id="rId9"/>
    <p:sldId id="316" r:id="rId10"/>
    <p:sldId id="317" r:id="rId11"/>
    <p:sldId id="322" r:id="rId12"/>
    <p:sldId id="318" r:id="rId13"/>
    <p:sldId id="320" r:id="rId14"/>
    <p:sldId id="298" r:id="rId15"/>
    <p:sldId id="323" r:id="rId16"/>
  </p:sldIdLst>
  <p:sldSz cx="9144000" cy="6858000" type="screen4x3"/>
  <p:notesSz cx="6846888" cy="9980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7" autoAdjust="0"/>
    <p:restoredTop sz="94705" autoAdjust="0"/>
  </p:normalViewPr>
  <p:slideViewPr>
    <p:cSldViewPr>
      <p:cViewPr>
        <p:scale>
          <a:sx n="70" d="100"/>
          <a:sy n="70" d="100"/>
        </p:scale>
        <p:origin x="-1038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C7CD-9B75-429F-AF51-D12491F126D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5678-1796-41F6-B26B-E269CB4AF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C7CD-9B75-429F-AF51-D12491F126D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5678-1796-41F6-B26B-E269CB4AF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C7CD-9B75-429F-AF51-D12491F126D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5678-1796-41F6-B26B-E269CB4AF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C7CD-9B75-429F-AF51-D12491F126D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5678-1796-41F6-B26B-E269CB4AF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C7CD-9B75-429F-AF51-D12491F126D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5678-1796-41F6-B26B-E269CB4AF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C7CD-9B75-429F-AF51-D12491F126D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5678-1796-41F6-B26B-E269CB4AF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C7CD-9B75-429F-AF51-D12491F126D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5678-1796-41F6-B26B-E269CB4AF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C7CD-9B75-429F-AF51-D12491F126D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5678-1796-41F6-B26B-E269CB4AF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C7CD-9B75-429F-AF51-D12491F126D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5678-1796-41F6-B26B-E269CB4AF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C7CD-9B75-429F-AF51-D12491F126D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5678-1796-41F6-B26B-E269CB4AF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C7CD-9B75-429F-AF51-D12491F126D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5678-1796-41F6-B26B-E269CB4AF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C7CD-9B75-429F-AF51-D12491F126D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5678-1796-41F6-B26B-E269CB4AF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9C7CD-9B75-429F-AF51-D12491F126D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5678-1796-41F6-B26B-E269CB4AF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9C7CD-9B75-429F-AF51-D12491F126D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95678-1796-41F6-B26B-E269CB4AF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gi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51720" y="1412776"/>
            <a:ext cx="5832648" cy="1470025"/>
          </a:xfrm>
        </p:spPr>
        <p:txBody>
          <a:bodyPr/>
          <a:lstStyle/>
          <a:p>
            <a:r>
              <a:rPr lang="tt-RU" b="1" i="1" dirty="0">
                <a:solidFill>
                  <a:srgbClr val="002060"/>
                </a:solidFill>
              </a:rPr>
              <a:t>Батарейки, </a:t>
            </a:r>
            <a:r>
              <a:rPr lang="tt-RU" b="1" i="1" dirty="0" smtClean="0">
                <a:solidFill>
                  <a:srgbClr val="002060"/>
                </a:solidFill>
              </a:rPr>
              <a:t/>
            </a:r>
            <a:br>
              <a:rPr lang="tt-RU" b="1" i="1" dirty="0" smtClean="0">
                <a:solidFill>
                  <a:srgbClr val="002060"/>
                </a:solidFill>
              </a:rPr>
            </a:br>
            <a:r>
              <a:rPr lang="tt-RU" b="1" i="1" dirty="0" smtClean="0">
                <a:solidFill>
                  <a:srgbClr val="002060"/>
                </a:solidFill>
              </a:rPr>
              <a:t>сдавайтесь</a:t>
            </a:r>
            <a:r>
              <a:rPr lang="tt-RU" b="1" i="1" dirty="0">
                <a:solidFill>
                  <a:srgbClr val="002060"/>
                </a:solidFill>
              </a:rPr>
              <a:t>!”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991790" y="3212976"/>
            <a:ext cx="2714644" cy="316835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dirty="0" smtClean="0">
                <a:solidFill>
                  <a:schemeClr val="tx1"/>
                </a:solidFill>
              </a:rPr>
              <a:t>                                                                                  </a:t>
            </a:r>
            <a:r>
              <a:rPr lang="ru-RU" sz="8000" b="1" i="1" u="sng" dirty="0" smtClean="0">
                <a:solidFill>
                  <a:schemeClr val="tx1"/>
                </a:solidFill>
              </a:rPr>
              <a:t>Выполнили:</a:t>
            </a:r>
          </a:p>
          <a:p>
            <a:r>
              <a:rPr lang="ru-RU" sz="8000" dirty="0" err="1" smtClean="0">
                <a:solidFill>
                  <a:schemeClr val="tx1"/>
                </a:solidFill>
              </a:rPr>
              <a:t>Зайнеев</a:t>
            </a:r>
            <a:r>
              <a:rPr lang="ru-RU" sz="8000" dirty="0" smtClean="0">
                <a:solidFill>
                  <a:schemeClr val="tx1"/>
                </a:solidFill>
              </a:rPr>
              <a:t> </a:t>
            </a:r>
            <a:r>
              <a:rPr lang="ru-RU" sz="8000" dirty="0" err="1" smtClean="0">
                <a:solidFill>
                  <a:schemeClr val="tx1"/>
                </a:solidFill>
              </a:rPr>
              <a:t>Раиф</a:t>
            </a:r>
            <a:r>
              <a:rPr lang="ru-RU" sz="8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8000" dirty="0">
                <a:solidFill>
                  <a:schemeClr val="tx1"/>
                </a:solidFill>
              </a:rPr>
              <a:t>учащийся 6 класса </a:t>
            </a:r>
          </a:p>
          <a:p>
            <a:endParaRPr lang="ru-RU" sz="8000" dirty="0" smtClean="0">
              <a:solidFill>
                <a:schemeClr val="tx1"/>
              </a:solidFill>
            </a:endParaRPr>
          </a:p>
          <a:p>
            <a:r>
              <a:rPr lang="ru-RU" sz="8000" b="1" i="1" u="sng" dirty="0" smtClean="0">
                <a:solidFill>
                  <a:schemeClr val="tx1"/>
                </a:solidFill>
              </a:rPr>
              <a:t>Руководитель:</a:t>
            </a:r>
          </a:p>
          <a:p>
            <a:r>
              <a:rPr lang="ru-RU" sz="8000" dirty="0" err="1" smtClean="0">
                <a:solidFill>
                  <a:schemeClr val="tx1"/>
                </a:solidFill>
              </a:rPr>
              <a:t>Дымникова</a:t>
            </a:r>
            <a:r>
              <a:rPr lang="ru-RU" sz="8000" dirty="0" smtClean="0">
                <a:solidFill>
                  <a:schemeClr val="tx1"/>
                </a:solidFill>
              </a:rPr>
              <a:t> Е. В.</a:t>
            </a:r>
          </a:p>
          <a:p>
            <a:r>
              <a:rPr lang="ru-RU" sz="8000" dirty="0" smtClean="0">
                <a:solidFill>
                  <a:schemeClr val="tx1"/>
                </a:solidFill>
              </a:rPr>
              <a:t>учитель биологии</a:t>
            </a:r>
          </a:p>
          <a:p>
            <a:endParaRPr lang="ru-RU" sz="2000" dirty="0" smtClean="0"/>
          </a:p>
          <a:p>
            <a:r>
              <a:rPr lang="ru-RU" sz="2000" b="1" i="1" u="sng" dirty="0" smtClean="0"/>
              <a:t> 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94786" y="476670"/>
            <a:ext cx="6689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Муниципальное бюджетное общеобразовательное учреждение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«</a:t>
            </a:r>
            <a:r>
              <a:rPr lang="ru-RU" b="1" dirty="0" err="1"/>
              <a:t>Сельменьгская</a:t>
            </a:r>
            <a:r>
              <a:rPr lang="ru-RU" b="1" dirty="0"/>
              <a:t> средняя школа»</a:t>
            </a:r>
          </a:p>
        </p:txBody>
      </p:sp>
    </p:spTree>
    <p:extLst>
      <p:ext uri="{BB962C8B-B14F-4D97-AF65-F5344CB8AC3E}">
        <p14:creationId xmlns:p14="http://schemas.microsoft.com/office/powerpoint/2010/main" val="18113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3311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Фотоотчёт: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80883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67981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2060"/>
                </a:solidFill>
              </a:rPr>
              <a:t>15.12. </a:t>
            </a:r>
            <a:r>
              <a:rPr lang="ru-RU" b="1" dirty="0" smtClean="0">
                <a:solidFill>
                  <a:srgbClr val="002060"/>
                </a:solidFill>
              </a:rPr>
              <a:t>2019 </a:t>
            </a:r>
            <a:r>
              <a:rPr lang="ru-RU" b="1" dirty="0" smtClean="0">
                <a:solidFill>
                  <a:srgbClr val="002060"/>
                </a:solidFill>
              </a:rPr>
              <a:t>г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– знакомство учителей и учащихся начальной школы с акцией, установка </a:t>
            </a:r>
            <a:r>
              <a:rPr lang="ru-RU" dirty="0" err="1">
                <a:solidFill>
                  <a:srgbClr val="002060"/>
                </a:solidFill>
              </a:rPr>
              <a:t>экоконтейнеров</a:t>
            </a:r>
            <a:r>
              <a:rPr lang="ru-RU" dirty="0">
                <a:solidFill>
                  <a:srgbClr val="002060"/>
                </a:solidFill>
              </a:rPr>
              <a:t> , показ мультфильма  «</a:t>
            </a:r>
            <a:r>
              <a:rPr lang="ru-RU" dirty="0" err="1">
                <a:solidFill>
                  <a:srgbClr val="002060"/>
                </a:solidFill>
              </a:rPr>
              <a:t>Фиксики</a:t>
            </a:r>
            <a:r>
              <a:rPr lang="ru-RU" dirty="0">
                <a:solidFill>
                  <a:srgbClr val="002060"/>
                </a:solidFill>
              </a:rPr>
              <a:t>» серия «Батарейки»;</a:t>
            </a:r>
          </a:p>
        </p:txBody>
      </p:sp>
      <p:pic>
        <p:nvPicPr>
          <p:cNvPr id="7" name="Picture 3" descr="F:\Батарейки\начало дек\IMG_4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54" y="2575384"/>
            <a:ext cx="4135897" cy="2757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Батарейки\начало дек\IMG_41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4" y="1196752"/>
            <a:ext cx="4135897" cy="2757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1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0883" y="343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Фотоотчёт: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80883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67981" y="5517232"/>
            <a:ext cx="8229600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</a:rPr>
              <a:t>06.03. </a:t>
            </a:r>
            <a:r>
              <a:rPr lang="ru-RU" sz="2800" b="1" dirty="0" smtClean="0">
                <a:solidFill>
                  <a:srgbClr val="002060"/>
                </a:solidFill>
              </a:rPr>
              <a:t>2020г</a:t>
            </a:r>
            <a:r>
              <a:rPr lang="ru-RU" sz="2800" b="1" dirty="0">
                <a:solidFill>
                  <a:srgbClr val="002060"/>
                </a:solidFill>
              </a:rPr>
              <a:t>. – </a:t>
            </a:r>
            <a:r>
              <a:rPr lang="ru-RU" sz="2800" b="1" dirty="0" smtClean="0">
                <a:solidFill>
                  <a:srgbClr val="002060"/>
                </a:solidFill>
              </a:rPr>
              <a:t>публикация статьи в районной газете «</a:t>
            </a:r>
            <a:r>
              <a:rPr lang="ru-RU" sz="2800" b="1" dirty="0" err="1" smtClean="0">
                <a:solidFill>
                  <a:srgbClr val="002060"/>
                </a:solidFill>
              </a:rPr>
              <a:t>Двиноважье</a:t>
            </a:r>
            <a:r>
              <a:rPr lang="ru-RU" sz="2800" b="1" dirty="0" smtClean="0">
                <a:solidFill>
                  <a:srgbClr val="002060"/>
                </a:solidFill>
              </a:rPr>
              <a:t>»;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"/>
          <a:stretch/>
        </p:blipFill>
        <p:spPr bwMode="auto">
          <a:xfrm>
            <a:off x="683568" y="890374"/>
            <a:ext cx="3600400" cy="4746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38857"/>
            <a:ext cx="3791662" cy="4697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1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3311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Фотоотчёт: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80883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427984" y="4549687"/>
            <a:ext cx="4282499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</a:rPr>
              <a:t>бор </a:t>
            </a:r>
            <a:r>
              <a:rPr lang="ru-RU" sz="2800" b="1" dirty="0">
                <a:solidFill>
                  <a:srgbClr val="002060"/>
                </a:solidFill>
              </a:rPr>
              <a:t>батареек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>
                <a:solidFill>
                  <a:srgbClr val="002060"/>
                </a:solidFill>
              </a:rPr>
              <a:t>детском </a:t>
            </a:r>
            <a:r>
              <a:rPr lang="ru-RU" sz="2800" b="1" dirty="0" smtClean="0">
                <a:solidFill>
                  <a:srgbClr val="002060"/>
                </a:solidFill>
              </a:rPr>
              <a:t>саду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9" name="Picture 3" descr="F:\Батарейки\дет сад\DSCN5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6817"/>
            <a:ext cx="3521067" cy="2480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Батарейки\дет сад\DSCN52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36048"/>
            <a:ext cx="3416240" cy="2480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:\Батарейки\дет сад\DSCN52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7"/>
            <a:ext cx="3655421" cy="2376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8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3311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Фотоотчёт: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80883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95536" y="6143055"/>
            <a:ext cx="8170931" cy="499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</a:rPr>
              <a:t>бор </a:t>
            </a:r>
            <a:r>
              <a:rPr lang="ru-RU" sz="2800" b="1" dirty="0">
                <a:solidFill>
                  <a:srgbClr val="002060"/>
                </a:solidFill>
              </a:rPr>
              <a:t>батареек </a:t>
            </a:r>
            <a:r>
              <a:rPr lang="ru-RU" sz="2800" b="1" dirty="0" smtClean="0">
                <a:solidFill>
                  <a:srgbClr val="002060"/>
                </a:solidFill>
              </a:rPr>
              <a:t>в начальной школе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F:\Батарейки\нач школа\DSCN53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1" y="1124744"/>
            <a:ext cx="3672407" cy="2480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Батарейки\нач школа\DSCN5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1" y="3651635"/>
            <a:ext cx="3678466" cy="2499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Батарейки\нач школа\DSCN53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15" y="1102246"/>
            <a:ext cx="3769940" cy="2502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Батарейки\нач школа\DSCN53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16" y="3708047"/>
            <a:ext cx="3769940" cy="2387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Результаты проведения акции: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://www.kport.info/images/CD1OEG6VEAA2vP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022" y="2733520"/>
            <a:ext cx="5465068" cy="3704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53100" y="1218665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+mj-lt"/>
              </a:rPr>
              <a:t>Было собрано: 900 </a:t>
            </a:r>
            <a:r>
              <a:rPr lang="ru-RU" sz="2800" b="1" dirty="0">
                <a:solidFill>
                  <a:srgbClr val="003300"/>
                </a:solidFill>
                <a:latin typeface="+mj-lt"/>
              </a:rPr>
              <a:t>шт. использованных батареек, это составило около </a:t>
            </a:r>
            <a:endParaRPr lang="ru-RU" sz="2800" b="1" dirty="0" smtClean="0">
              <a:solidFill>
                <a:srgbClr val="003300"/>
              </a:solidFill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rgbClr val="003300"/>
                </a:solidFill>
                <a:latin typeface="+mj-lt"/>
              </a:rPr>
              <a:t>12 </a:t>
            </a:r>
            <a:r>
              <a:rPr lang="ru-RU" sz="2800" b="1" dirty="0">
                <a:solidFill>
                  <a:srgbClr val="003300"/>
                </a:solidFill>
                <a:latin typeface="+mj-lt"/>
              </a:rPr>
              <a:t>кг общей массы.</a:t>
            </a:r>
          </a:p>
        </p:txBody>
      </p:sp>
    </p:spTree>
    <p:extLst>
      <p:ext uri="{BB962C8B-B14F-4D97-AF65-F5344CB8AC3E}">
        <p14:creationId xmlns:p14="http://schemas.microsoft.com/office/powerpoint/2010/main" val="29927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Школа\батарейка\visual_karma_v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13176"/>
            <a:ext cx="3715693" cy="144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NASH\Рабочий стол\action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73152"/>
            <a:ext cx="5973958" cy="485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9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1784"/>
            <a:ext cx="8229600" cy="92697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Цель: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0926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</a:rPr>
              <a:t>Сделать реальный практический шаг для сохранения природы. Мы хотим показать, что даже один ученик может изменить многое.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2132856"/>
            <a:ext cx="8229600" cy="945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</a:rPr>
              <a:t>Задачи: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" y="3078439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Рассказать 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о батарейках и их составе.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Рассказать о вредных веществах из которых состоят батарейки, о их влиянии на организм человека.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Провести опрос учащихся.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Оформить стенд.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Провести эксперимент по сбору батареек.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Выявить, как обстоит дело с утилизацией батареек в нашей стране и других странах.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Предложить путь решения для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населения поселка 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проблемы отработанных батареек.</a:t>
            </a:r>
          </a:p>
        </p:txBody>
      </p:sp>
    </p:spTree>
    <p:extLst>
      <p:ext uri="{BB962C8B-B14F-4D97-AF65-F5344CB8AC3E}">
        <p14:creationId xmlns:p14="http://schemas.microsoft.com/office/powerpoint/2010/main" val="14977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История батарейки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Alessandro Vo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148" y="1458203"/>
            <a:ext cx="2067635" cy="25638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nkfu.com/wp-content/uploads/2013/01/Luigi-Galvani-5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63" y="1458202"/>
            <a:ext cx="2254539" cy="25638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2115" y="4135657"/>
            <a:ext cx="2521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Луиджи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Гальвани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(1737-1798 ) 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3064" y="4135657"/>
            <a:ext cx="2635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latin typeface="+mj-lt"/>
              </a:rPr>
              <a:t>Алессандро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Вольт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( 1745-1827)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32035" y="5294699"/>
            <a:ext cx="2565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+mj-lt"/>
              </a:rPr>
              <a:t>20 марта 1800 года</a:t>
            </a:r>
          </a:p>
        </p:txBody>
      </p:sp>
      <p:pic>
        <p:nvPicPr>
          <p:cNvPr id="3074" name="Picture 2" descr="C:\Documents and Settings\NASH\Рабочий стол\06402387fdec9b37f810a312c873cf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r="15072"/>
          <a:stretch/>
        </p:blipFill>
        <p:spPr bwMode="auto">
          <a:xfrm>
            <a:off x="5724128" y="2636912"/>
            <a:ext cx="3072779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06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Что в батарейке?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102" name="Picture 6" descr="http://24market.com.ua/image/cache/data/baterry/hibernation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206" y="1794023"/>
            <a:ext cx="3192036" cy="31920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92268" y="340061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цинк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328" y="270892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литий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6834" y="98813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кадмий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3933" y="271100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никель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4253" y="339004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ртуть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4108" y="498605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свинец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0633" y="498605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марганец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556176" y="1449797"/>
            <a:ext cx="0" cy="5316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7170957" y="3626714"/>
            <a:ext cx="524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411213" y="4436561"/>
            <a:ext cx="694688" cy="619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Documents and Settings\NASH\Рабочий стол\35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4682"/>
            <a:ext cx="3740967" cy="3643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7036625" y="4436561"/>
            <a:ext cx="608770" cy="576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364088" y="3001690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 descr="http://www.xn--80aaacnkyej1ders.xn--p1ai/load/Image/packsih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01" y="2790452"/>
            <a:ext cx="964646" cy="10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5373864" y="3647754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7228549" y="3001690"/>
            <a:ext cx="524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4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Домашний эксперимент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Батарейки\Эксперимент\DSCN57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3"/>
          <a:stretch/>
        </p:blipFill>
        <p:spPr bwMode="auto">
          <a:xfrm>
            <a:off x="429205" y="1340769"/>
            <a:ext cx="3782755" cy="2362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Батарейки\Эксперимент\DSCN57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1"/>
          <a:stretch/>
        </p:blipFill>
        <p:spPr bwMode="auto">
          <a:xfrm rot="5400000">
            <a:off x="5485737" y="635160"/>
            <a:ext cx="2362185" cy="3757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Батарейки\Эксперимент\DSCN58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6"/>
          <a:stretch/>
        </p:blipFill>
        <p:spPr bwMode="auto">
          <a:xfrm>
            <a:off x="429205" y="3933056"/>
            <a:ext cx="3787699" cy="2443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Батарейки\Эксперимент\DSCN58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7"/>
          <a:stretch/>
        </p:blipFill>
        <p:spPr bwMode="auto">
          <a:xfrm>
            <a:off x="4793865" y="3922034"/>
            <a:ext cx="3774838" cy="2430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8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3311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Фотоотчёт: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80883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67981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</a:rPr>
              <a:t>01- </a:t>
            </a:r>
            <a:r>
              <a:rPr lang="ru-RU" sz="2800" b="1" dirty="0" smtClean="0">
                <a:solidFill>
                  <a:srgbClr val="002060"/>
                </a:solidFill>
              </a:rPr>
              <a:t>07.12.2019 </a:t>
            </a:r>
            <a:r>
              <a:rPr lang="ru-RU" sz="2800" b="1" dirty="0" smtClean="0">
                <a:solidFill>
                  <a:srgbClr val="002060"/>
                </a:solidFill>
              </a:rPr>
              <a:t>г.  -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изготовление </a:t>
            </a:r>
            <a:r>
              <a:rPr lang="ru-RU" sz="2800" dirty="0" err="1">
                <a:solidFill>
                  <a:srgbClr val="002060"/>
                </a:solidFill>
              </a:rPr>
              <a:t>экоконтейнеров</a:t>
            </a:r>
            <a:r>
              <a:rPr lang="ru-RU" sz="2800" dirty="0">
                <a:solidFill>
                  <a:srgbClr val="002060"/>
                </a:solidFill>
              </a:rPr>
              <a:t>  для сбора использованных батареек;</a:t>
            </a:r>
          </a:p>
        </p:txBody>
      </p:sp>
      <p:pic>
        <p:nvPicPr>
          <p:cNvPr id="8194" name="Picture 2" descr="H:\Батарейки\школа\IMG_4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63" y="1268760"/>
            <a:ext cx="5832648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4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3311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Фотоотчёт: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Батарейки\дет сад\DSCN5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663990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80883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67981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2060"/>
                </a:solidFill>
              </a:rPr>
              <a:t>08.12.2019 </a:t>
            </a:r>
            <a:r>
              <a:rPr lang="ru-RU" b="1" dirty="0" smtClean="0">
                <a:solidFill>
                  <a:srgbClr val="002060"/>
                </a:solidFill>
              </a:rPr>
              <a:t>г.  - </a:t>
            </a:r>
            <a:r>
              <a:rPr lang="ru-RU" sz="5100" dirty="0" smtClean="0">
                <a:solidFill>
                  <a:srgbClr val="002060"/>
                </a:solidFill>
              </a:rPr>
              <a:t>знакомство </a:t>
            </a:r>
            <a:r>
              <a:rPr lang="ru-RU" sz="5100" dirty="0">
                <a:solidFill>
                  <a:srgbClr val="002060"/>
                </a:solidFill>
              </a:rPr>
              <a:t>воспитателей и воспитанников детского сада «Теремок» с  экологической акцией, установка </a:t>
            </a:r>
            <a:r>
              <a:rPr lang="ru-RU" sz="5100" dirty="0" err="1">
                <a:solidFill>
                  <a:srgbClr val="002060"/>
                </a:solidFill>
              </a:rPr>
              <a:t>экоконтейнеров</a:t>
            </a:r>
            <a:r>
              <a:rPr lang="ru-RU" sz="5100" dirty="0" smtClean="0">
                <a:solidFill>
                  <a:srgbClr val="002060"/>
                </a:solidFill>
              </a:rPr>
              <a:t>;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4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3311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Фотоотчёт: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80883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67981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</a:rPr>
              <a:t>09.12.2019 </a:t>
            </a:r>
            <a:r>
              <a:rPr lang="ru-RU" sz="2400" b="1" dirty="0" smtClean="0">
                <a:solidFill>
                  <a:srgbClr val="002060"/>
                </a:solidFill>
              </a:rPr>
              <a:t>г.  - </a:t>
            </a:r>
            <a:r>
              <a:rPr lang="ru-RU" sz="2400" dirty="0">
                <a:solidFill>
                  <a:srgbClr val="002060"/>
                </a:solidFill>
              </a:rPr>
              <a:t>оформление стенда – уголка в магазине «Полярный</a:t>
            </a:r>
            <a:r>
              <a:rPr lang="ru-RU" sz="2400" dirty="0" smtClean="0">
                <a:solidFill>
                  <a:srgbClr val="002060"/>
                </a:solidFill>
              </a:rPr>
              <a:t>», кабинете биологии и начальной школе, </a:t>
            </a:r>
            <a:r>
              <a:rPr lang="ru-RU" sz="2400" dirty="0">
                <a:solidFill>
                  <a:srgbClr val="002060"/>
                </a:solidFill>
              </a:rPr>
              <a:t>установка </a:t>
            </a:r>
            <a:r>
              <a:rPr lang="ru-RU" sz="2400" dirty="0" err="1">
                <a:solidFill>
                  <a:srgbClr val="002060"/>
                </a:solidFill>
              </a:rPr>
              <a:t>экоконтейнеров</a:t>
            </a:r>
            <a:r>
              <a:rPr lang="ru-RU" sz="2400" dirty="0" smtClean="0">
                <a:solidFill>
                  <a:srgbClr val="002060"/>
                </a:solidFill>
              </a:rPr>
              <a:t>;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Picture 3" descr="F:\Батарейки\дет сад\DSCN5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1" y="1152247"/>
            <a:ext cx="2965955" cy="4258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Батарейки\дет сад\DSCN52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42" y="1152247"/>
            <a:ext cx="3024336" cy="2268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:\Батарейки\оформление стенда\DSCN527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10647" r="6023" b="14994"/>
          <a:stretch/>
        </p:blipFill>
        <p:spPr bwMode="auto">
          <a:xfrm>
            <a:off x="5516835" y="3480816"/>
            <a:ext cx="3114247" cy="1964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6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kologiya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11629</TotalTime>
  <Words>283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ekologiya</vt:lpstr>
      <vt:lpstr>Батарейки,  сдавайтесь!”</vt:lpstr>
      <vt:lpstr>Цель:</vt:lpstr>
      <vt:lpstr>История батарейки</vt:lpstr>
      <vt:lpstr>Что в батарейке?</vt:lpstr>
      <vt:lpstr>Домашний эксперимент</vt:lpstr>
      <vt:lpstr>Презентация PowerPoint</vt:lpstr>
      <vt:lpstr>Фотоотчёт:</vt:lpstr>
      <vt:lpstr>Фотоотчёт:</vt:lpstr>
      <vt:lpstr>Фотоотчёт:</vt:lpstr>
      <vt:lpstr>Фотоотчёт:</vt:lpstr>
      <vt:lpstr>Фотоотчёт:</vt:lpstr>
      <vt:lpstr>Фотоотчёт:</vt:lpstr>
      <vt:lpstr>Фотоотчёт:</vt:lpstr>
      <vt:lpstr>Результаты проведения акции: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1st</dc:creator>
  <cp:lastModifiedBy>User</cp:lastModifiedBy>
  <cp:revision>94</cp:revision>
  <cp:lastPrinted>2013-11-05T22:21:15Z</cp:lastPrinted>
  <dcterms:created xsi:type="dcterms:W3CDTF">2013-10-08T18:52:23Z</dcterms:created>
  <dcterms:modified xsi:type="dcterms:W3CDTF">2022-09-06T18:17:04Z</dcterms:modified>
</cp:coreProperties>
</file>