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1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768B4-5AD2-7CE0-01F7-65E2CD736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D79763-0905-9BFD-9828-823AD4207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BC05BE-CC42-16A4-3800-7499F831A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7E96-8752-41F8-96B0-A22078504A3C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CD6E30-262F-0896-2992-D5F40ED6C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E88624-0464-9852-39BD-D4DA85B5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83FB-0A95-4DAC-AABE-4173A4573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982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D8CBC6-B64F-3B42-CCA1-485738F32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C1B37A-3606-2B0B-E28F-2A99AE997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3E2A44-ADD8-993D-29FF-7EADFA583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7E96-8752-41F8-96B0-A22078504A3C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6D10E2-328C-178E-C8FB-CC2837B75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0C2162-0DF9-47AE-C4E6-0176106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83FB-0A95-4DAC-AABE-4173A4573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116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7D76D5-BBDD-6575-6C14-CB24A16B4C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783F8E-70E6-2EA9-7E7D-A00CA3E78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B2F4DF-892F-E4C1-750D-3A98F33A9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7E96-8752-41F8-96B0-A22078504A3C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727F42-3656-F0F3-8466-335FAABF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68AFEE-551A-6BDA-BD40-4DF8FF9D8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83FB-0A95-4DAC-AABE-4173A4573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156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752173-74C9-70B8-3F9A-E9977742C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02DE71-5221-A7ED-9832-742B47500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91A75D-986C-FB02-0ECF-4F77BBA7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7E96-8752-41F8-96B0-A22078504A3C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74F32A-4E4D-73AD-D809-0DDF39425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91B034-23A7-800D-B6B3-991AEABD4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83FB-0A95-4DAC-AABE-4173A4573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49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AEA37E-E17F-1FC5-1A3A-A0A95BEEB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39365A-05D1-31B8-CDF0-4E0F829BC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121CDD-BFC3-F560-67EE-A281D3895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7E96-8752-41F8-96B0-A22078504A3C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311059-B152-F522-775D-2D034AFB3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97CCB5-28DD-B713-F599-E8CC006C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83FB-0A95-4DAC-AABE-4173A4573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04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B73826-F776-6859-C67D-26244B51F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F10278-9B5B-FC32-95BC-6FA6C5C05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95AEF0-CFFC-C8CA-D526-D7312E6BB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08898A-EAB8-F549-7611-3FD97F82F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7E96-8752-41F8-96B0-A22078504A3C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B1EECD-C298-3E95-4C15-74CA822F8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ADE6B7-9F89-99C8-322E-CFB700312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83FB-0A95-4DAC-AABE-4173A4573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294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009E69-D23A-2DE8-F477-884E3A2C1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076379-C7D6-828D-1F53-AD98C7193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372EE1-297E-7F77-2C31-7AC911285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1A29F5-C3EF-1F48-5A87-417EB4439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D400D47-5BFE-0C36-E154-4EAF91DE5C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15DB620-F7B6-5704-2B0D-42DCC86DD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7E96-8752-41F8-96B0-A22078504A3C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39AB56-787C-8F4D-12C3-32C73F6D5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79838F-6761-2C84-D5F6-062CC2EF0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83FB-0A95-4DAC-AABE-4173A4573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31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BDBE5B-5B0A-43F1-2D7E-6BF20633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D236E1B-C754-9FAE-3746-F6A926F53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7E96-8752-41F8-96B0-A22078504A3C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0AAD603-5EFE-8417-1A88-CF13E443B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86A62D-95A7-9290-32F5-12BF588E7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83FB-0A95-4DAC-AABE-4173A4573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24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28DEC7E-94CC-271F-DDA8-CE7F8C158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7E96-8752-41F8-96B0-A22078504A3C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F58122-5BE8-B4D5-9D86-6AD0CBE3B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340214-60C3-272A-4283-5FB0E4226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83FB-0A95-4DAC-AABE-4173A4573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575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50040-A4D6-9A5C-8204-9397EF60D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07F9DE-B8C1-C8A4-0C18-4A5F0FBD0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975688-4C2B-E32B-3ADF-832D2F0AD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F6A45B-4C24-4ACE-3D10-3E0F2D37E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7E96-8752-41F8-96B0-A22078504A3C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6CDB05-0A7D-A868-D355-F894B1562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B17A29-0522-0A9C-073E-CC705940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83FB-0A95-4DAC-AABE-4173A4573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58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1B5919-267F-343C-83A4-A33FD3F48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0F4FCFE-3067-DE1E-3911-C20074B7B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3CA4F6-78E7-D5C3-9B39-27BDB9FDE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573E2D-5F28-07F0-E833-320EBB629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7E96-8752-41F8-96B0-A22078504A3C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989A86-5CB3-D230-9772-807925C6E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8A8DD8-14DC-0094-646E-F69A2F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83FB-0A95-4DAC-AABE-4173A4573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04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C4407-6B3C-E3BE-0135-AB5EA46A3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702326-8805-95C7-969C-56AE6807F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7E59DE-3F3F-E395-E598-E3EBFB4623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67E96-8752-41F8-96B0-A22078504A3C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55E4D3-8D20-408D-7857-964A8A396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5F9FCF-7724-B631-9A17-9002F4ACB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D83FB-0A95-4DAC-AABE-4173A4573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193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E93901-56E1-B00C-7D35-08A7D8DCC3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097" y="518474"/>
            <a:ext cx="11670383" cy="6339526"/>
          </a:xfrm>
        </p:spPr>
        <p:txBody>
          <a:bodyPr>
            <a:normAutofit/>
          </a:bodyPr>
          <a:lstStyle/>
          <a:p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Обманут..</a:t>
            </a:r>
            <a:r>
              <a:rPr lang="ru-RU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бежиш</a:t>
            </a:r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.., овощ.., </a:t>
            </a:r>
          </a:p>
          <a:p>
            <a:r>
              <a:rPr lang="ru-RU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</a:t>
            </a:r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..стать, щ..</a:t>
            </a:r>
            <a:r>
              <a:rPr lang="ru-RU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тка</a:t>
            </a:r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еж..нок</a:t>
            </a:r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настеж</a:t>
            </a:r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.., искус..</a:t>
            </a:r>
            <a:r>
              <a:rPr lang="ru-RU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</a:t>
            </a:r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</a:t>
            </a:r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ница</a:t>
            </a:r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786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961AAE-FFB9-6EBC-C10C-E54AF85A9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2549"/>
            <a:ext cx="9144000" cy="314294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395DF4-F767-74ED-CE7C-B996F94E07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495E44-98A3-FADC-6856-F9607A4FC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105" y="439551"/>
            <a:ext cx="3753223" cy="18766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BD8434-BE72-CAA1-9817-1744BEFC3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740" y="54800"/>
            <a:ext cx="2221435" cy="22850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245E48-21C5-0D74-E087-DAC51719F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497" y="193753"/>
            <a:ext cx="2000172" cy="200017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E81977A-7D95-9A5D-2655-860805ED70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583" y="4714875"/>
            <a:ext cx="2143125" cy="21431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35AFC01-362E-4510-BC89-4B205DF71C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009" y="4660075"/>
            <a:ext cx="2143125" cy="21431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B53BD3E-D180-D36C-4525-4C6FEC0A39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533" y="4661281"/>
            <a:ext cx="2084109" cy="208410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B58BBE3-157F-F2DA-EE89-20F074BD6D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57" y="2173117"/>
            <a:ext cx="3227423" cy="215161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4FD1757-FA0A-302B-0D7B-524F1A2D7E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14" y="2442711"/>
            <a:ext cx="2767206" cy="207540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681B8C7-CE79-2FFE-5FF2-C31C036811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642" y="2065058"/>
            <a:ext cx="3790574" cy="284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28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4DFDA-A02D-379F-F7E9-3CC388BDB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84463"/>
            <a:ext cx="9144000" cy="68815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1CBD7F-4147-9EBE-7573-4FA73E5EB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536" y="141402"/>
            <a:ext cx="2664464" cy="1875116"/>
          </a:xfrm>
          <a:prstGeom prst="rect">
            <a:avLst/>
          </a:prstGeom>
        </p:spPr>
      </p:pic>
      <p:graphicFrame>
        <p:nvGraphicFramePr>
          <p:cNvPr id="3" name="Таблица 5">
            <a:extLst>
              <a:ext uri="{FF2B5EF4-FFF2-40B4-BE49-F238E27FC236}">
                <a16:creationId xmlns:a16="http://schemas.microsoft.com/office/drawing/2014/main" id="{52E92983-B499-D94D-5885-495D0F55B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366296"/>
              </p:ext>
            </p:extLst>
          </p:nvPr>
        </p:nvGraphicFramePr>
        <p:xfrm>
          <a:off x="263951" y="1348031"/>
          <a:ext cx="11726944" cy="5121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38452">
                  <a:extLst>
                    <a:ext uri="{9D8B030D-6E8A-4147-A177-3AD203B41FA5}">
                      <a16:colId xmlns:a16="http://schemas.microsoft.com/office/drawing/2014/main" val="4125073343"/>
                    </a:ext>
                  </a:extLst>
                </a:gridCol>
                <a:gridCol w="5788492">
                  <a:extLst>
                    <a:ext uri="{9D8B030D-6E8A-4147-A177-3AD203B41FA5}">
                      <a16:colId xmlns:a16="http://schemas.microsoft.com/office/drawing/2014/main" val="4251644678"/>
                    </a:ext>
                  </a:extLst>
                </a:gridCol>
              </a:tblGrid>
              <a:tr h="641025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«4»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104071"/>
                  </a:ext>
                </a:extLst>
              </a:tr>
              <a:tr h="40266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Упр. 296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(устно ответить на все вопросы зачета,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вопрос дать письменный ответ в тетради)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Упр. 296 (устно ответить на все вопросы зачета)</a:t>
                      </a:r>
                    </a:p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выписать из художественной литературы (</a:t>
                      </a:r>
                      <a:r>
                        <a:rPr lang="ru-RU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А.Н.Островский</a:t>
                      </a:r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Л.Н.Толстой</a:t>
                      </a:r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  <a:p>
                      <a:pPr algn="ctr"/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предложения с однородными членами (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разная пунктуация</a:t>
                      </a:r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258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479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72061A4-2C14-F71E-F164-3C2B12E93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858" y="156809"/>
            <a:ext cx="6044447" cy="619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25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99</Words>
  <Application>Microsoft Office PowerPoint</Application>
  <PresentationFormat>Широкоэкранный</PresentationFormat>
  <Paragraphs>15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1) </vt:lpstr>
      <vt:lpstr>Домашнее задание: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 Васильевна</dc:creator>
  <cp:lastModifiedBy>Любовь Васильевна</cp:lastModifiedBy>
  <cp:revision>8</cp:revision>
  <dcterms:created xsi:type="dcterms:W3CDTF">2023-02-05T10:10:49Z</dcterms:created>
  <dcterms:modified xsi:type="dcterms:W3CDTF">2023-02-19T08:17:27Z</dcterms:modified>
</cp:coreProperties>
</file>