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8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57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700808"/>
            <a:ext cx="7772400" cy="4824536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Тема урока (предмет Обществознание):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«Права человека и гражданина»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Презентация подготовлена преподавателем общеобразовательных дисциплин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err="1" smtClean="0">
                <a:solidFill>
                  <a:schemeClr val="tx1"/>
                </a:solidFill>
              </a:rPr>
              <a:t>Угольниковой</a:t>
            </a:r>
            <a:r>
              <a:rPr lang="ru-RU" sz="1600" dirty="0" smtClean="0">
                <a:solidFill>
                  <a:schemeClr val="tx1"/>
                </a:solidFill>
              </a:rPr>
              <a:t> Лидией Ивановной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2023 г.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332656"/>
            <a:ext cx="6417734" cy="939801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Министерство образования и науки Нижегородской области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ГБПОУ «Дзержинский химический техникум имени Красной Армии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8" y="-2570"/>
            <a:ext cx="9147425" cy="686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2" y="0"/>
            <a:ext cx="9136541" cy="685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801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Структура Конституции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Российской Федерации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784976" cy="4464496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Глава 1 «Основы конституционного строя»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Глава 2 «Права и свободы человека и гражданина»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Глава 3 « Федеративное  устройство»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Глава 4 «Президент Российской Федерации»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Глава 5 « Федеральное Собрание»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Глава 6 «Правительство Российской Федерации»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Глава 7 «Судебная власть»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Глава 8 « Местное самоуправление»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Глава 9  « Конституционные поправки и пересмотр конституции» </a:t>
            </a:r>
          </a:p>
        </p:txBody>
      </p:sp>
    </p:spTree>
    <p:extLst>
      <p:ext uri="{BB962C8B-B14F-4D97-AF65-F5344CB8AC3E}">
        <p14:creationId xmlns:p14="http://schemas.microsoft.com/office/powerpoint/2010/main" val="41107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7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187016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                             </a:t>
            </a:r>
            <a:r>
              <a:rPr lang="ru-RU" sz="2200" b="1" i="1" u="sng" dirty="0" smtClean="0">
                <a:solidFill>
                  <a:schemeClr val="tx1"/>
                </a:solidFill>
              </a:rPr>
              <a:t>Викторина </a:t>
            </a:r>
            <a:r>
              <a:rPr lang="ru-RU" sz="2200" b="1" i="1" u="sng" dirty="0">
                <a:solidFill>
                  <a:schemeClr val="tx1"/>
                </a:solidFill>
              </a:rPr>
              <a:t>по теме: «Права человека»</a:t>
            </a:r>
            <a:br>
              <a:rPr lang="ru-RU" sz="2200" b="1" i="1" u="sng" dirty="0">
                <a:solidFill>
                  <a:schemeClr val="tx1"/>
                </a:solidFill>
              </a:rPr>
            </a:br>
            <a:r>
              <a:rPr lang="ru-RU" sz="2200" b="1" i="1" u="sng" dirty="0">
                <a:solidFill>
                  <a:schemeClr val="tx1"/>
                </a:solidFill>
              </a:rPr>
              <a:t/>
            </a:r>
            <a:br>
              <a:rPr lang="ru-RU" sz="2200" b="1" i="1" u="sng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1. В какой стране впервые были провозглашены права человека?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2. В каком российском документе впервые было провозглашено избирательное право? Кто автор этого документа?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3. Когда была принята первая Конституция РСФСР?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4. В каком году была принята Конституция Российской Федерации?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5. Назовите 3 основных </a:t>
            </a:r>
            <a:r>
              <a:rPr lang="ru-RU" sz="2200">
                <a:solidFill>
                  <a:schemeClr val="tx1"/>
                </a:solidFill>
              </a:rPr>
              <a:t>естественных </a:t>
            </a:r>
            <a:r>
              <a:rPr lang="ru-RU" sz="2200" smtClean="0">
                <a:solidFill>
                  <a:schemeClr val="tx1"/>
                </a:solidFill>
              </a:rPr>
              <a:t>права </a:t>
            </a:r>
            <a:r>
              <a:rPr lang="ru-RU" sz="2200" dirty="0">
                <a:solidFill>
                  <a:schemeClr val="tx1"/>
                </a:solidFill>
              </a:rPr>
              <a:t>человека и гражданина?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6. Когда была принята Всеобщая декларация прав человека?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7. Что означает термин «декларация»?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8. Какие права провозглашает декларация?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9. Какие гражданские права вы знаете?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10. Назовите политические права?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11. В чем заключаются социально-экономические права?</a:t>
            </a:r>
          </a:p>
        </p:txBody>
      </p:sp>
    </p:spTree>
    <p:extLst>
      <p:ext uri="{BB962C8B-B14F-4D97-AF65-F5344CB8AC3E}">
        <p14:creationId xmlns:p14="http://schemas.microsoft.com/office/powerpoint/2010/main" val="29237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3" y="764704"/>
            <a:ext cx="3619500" cy="4810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64704"/>
            <a:ext cx="3356550" cy="4752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5238" y="5949280"/>
            <a:ext cx="831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Программа Северного общества декабристов</a:t>
            </a:r>
            <a:r>
              <a:rPr lang="en-US" dirty="0" smtClean="0"/>
              <a:t>,</a:t>
            </a:r>
            <a:r>
              <a:rPr lang="ru-RU" dirty="0" smtClean="0"/>
              <a:t> написанная Никитой Муравьевым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7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7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7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0" y="9263"/>
            <a:ext cx="9108640" cy="684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</TotalTime>
  <Words>103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Тема урока (предмет Обществознание):   «Права человека и гражданина»        Презентация подготовлена преподавателем общеобразовательных дисциплин Угольниковой Лидией Ивановной          2023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Конституции  Российской Федерации </vt:lpstr>
      <vt:lpstr>Презентация PowerPoint</vt:lpstr>
      <vt:lpstr>Презентация PowerPoint</vt:lpstr>
      <vt:lpstr>                              Викторина по теме: «Права человека»  1. В какой стране впервые были провозглашены права человека? 2. В каком российском документе впервые было провозглашено избирательное право? Кто автор этого документа? 3. Когда была принята первая Конституция РСФСР? 4. В каком году была принята Конституция Российской Федерации? 5. Назовите 3 основных естественных права человека и гражданина? 6. Когда была принята Всеобщая декларация прав человека? 7. Что означает термин «декларация»? 8. Какие права провозглашает декларация? 9. Какие гражданские права вы знаете? 10. Назовите политические права? 11. В чем заключаются социально-экономические права?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:  Прав человека </dc:title>
  <cp:lastModifiedBy>user</cp:lastModifiedBy>
  <cp:revision>9</cp:revision>
  <dcterms:modified xsi:type="dcterms:W3CDTF">2023-03-17T08:01:24Z</dcterms:modified>
</cp:coreProperties>
</file>