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57" r:id="rId3"/>
    <p:sldId id="259" r:id="rId4"/>
    <p:sldId id="261" r:id="rId5"/>
    <p:sldId id="271" r:id="rId6"/>
    <p:sldId id="274" r:id="rId7"/>
    <p:sldId id="263" r:id="rId8"/>
    <p:sldId id="26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660"/>
  </p:normalViewPr>
  <p:slideViewPr>
    <p:cSldViewPr>
      <p:cViewPr varScale="1">
        <p:scale>
          <a:sx n="74" d="100"/>
          <a:sy n="74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7083F-FEC1-4F03-8A88-DAC04E1C2B9B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5A587-4967-4C40-8041-79E32727B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5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A587-4967-4C40-8041-79E32727B3E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9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МШ№2\ДМШ №2\ОТКР,УРОКИ\Окр.ур.по хору\21-22\Картинки\1593756658_12-p-foni-s-ramkami-i-tsvetam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36" y="0"/>
            <a:ext cx="9165136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908720"/>
            <a:ext cx="6120680" cy="378565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>
                <a:solidFill>
                  <a:srgbClr val="C0504D">
                    <a:lumMod val="75000"/>
                  </a:srgbClr>
                </a:solidFill>
                <a:latin typeface="Times New Roman"/>
                <a:ea typeface="Times New Roman"/>
              </a:rPr>
              <a:t>Тема </a:t>
            </a:r>
          </a:p>
          <a:p>
            <a:pPr lvl="0" algn="ctr"/>
            <a:r>
              <a:rPr lang="ru-RU" sz="4000" b="1" i="1" dirty="0">
                <a:solidFill>
                  <a:srgbClr val="C0504D">
                    <a:lumMod val="75000"/>
                  </a:srgbClr>
                </a:solidFill>
                <a:latin typeface="Times New Roman"/>
                <a:ea typeface="Times New Roman"/>
              </a:rPr>
              <a:t>открытого урока:</a:t>
            </a:r>
          </a:p>
          <a:p>
            <a:pPr lvl="0" algn="ctr"/>
            <a:r>
              <a:rPr lang="ru-RU" sz="4000" b="1" i="1" dirty="0">
                <a:solidFill>
                  <a:srgbClr val="C0504D">
                    <a:lumMod val="75000"/>
                  </a:srgbClr>
                </a:solidFill>
                <a:latin typeface="Times New Roman"/>
                <a:ea typeface="Times New Roman"/>
              </a:rPr>
              <a:t>«Работа  над художественным образом  </a:t>
            </a:r>
          </a:p>
          <a:p>
            <a:pPr lvl="0" algn="ctr"/>
            <a:r>
              <a:rPr lang="ru-RU" sz="4000" b="1" i="1" dirty="0">
                <a:solidFill>
                  <a:srgbClr val="C0504D">
                    <a:lumMod val="75000"/>
                  </a:srgbClr>
                </a:solidFill>
                <a:latin typeface="Times New Roman"/>
                <a:ea typeface="Times New Roman"/>
              </a:rPr>
              <a:t>в хоровых произведениях».</a:t>
            </a:r>
            <a:endParaRPr lang="ru-RU" sz="4000" b="1" i="1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7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84c73c2cc40adf5b9fee4ba14807b8b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5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attooxa.ru/wp-content/uploads/2017/05/owl-tattoo-design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45" y="0"/>
            <a:ext cx="9174945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3"/>
            <a:ext cx="3384376" cy="233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«В чистом поле дуб стоит…»,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сл. народные,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муз. </a:t>
            </a:r>
            <a:r>
              <a:rPr lang="ru-RU" sz="2800" b="1" i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А.Гречанинова</a:t>
            </a:r>
            <a:r>
              <a:rPr lang="ru-RU" sz="2800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800" b="1" i="1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374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pastuhi-kar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04665"/>
            <a:ext cx="280831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Словацкая</a:t>
            </a:r>
            <a:endParaRPr lang="ru-RU" sz="2400" i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2400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народная песня «Пастух»,</a:t>
            </a:r>
            <a:endParaRPr lang="ru-RU" sz="2400" i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2400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русский  текст  </a:t>
            </a:r>
            <a:r>
              <a:rPr lang="ru-RU" sz="2400" b="1" i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Т.Сикорской</a:t>
            </a:r>
            <a:r>
              <a:rPr lang="ru-RU" sz="2400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ru-RU" sz="2400" i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/>
                <a:ea typeface="Calibri"/>
              </a:rPr>
              <a:t>обр. </a:t>
            </a:r>
            <a:r>
              <a:rPr lang="ru-RU" sz="2400" b="1" i="1" dirty="0" err="1">
                <a:solidFill>
                  <a:srgbClr val="FFFF00"/>
                </a:solidFill>
                <a:latin typeface="Times New Roman"/>
                <a:ea typeface="Calibri"/>
              </a:rPr>
              <a:t>В.Мухина</a:t>
            </a:r>
            <a:r>
              <a:rPr lang="ru-RU" sz="2400" b="1" i="1" dirty="0">
                <a:solidFill>
                  <a:srgbClr val="FFFF00"/>
                </a:solidFill>
                <a:latin typeface="Times New Roman"/>
                <a:ea typeface="Calibri"/>
              </a:rPr>
              <a:t>.</a:t>
            </a:r>
            <a:endParaRPr lang="ru-RU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6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2669427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Елена\Desktop\a29050a9-5e4b-45cc-874e-fa1b59ed21c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-44" r="54549" b="41563"/>
          <a:stretch/>
        </p:blipFill>
        <p:spPr bwMode="auto">
          <a:xfrm>
            <a:off x="909404" y="836712"/>
            <a:ext cx="3636120" cy="33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1484784"/>
            <a:ext cx="352839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Советский</a:t>
            </a:r>
            <a:r>
              <a:rPr lang="ru-RU" sz="2400" b="1" i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российский </a:t>
            </a:r>
            <a:r>
              <a:rPr lang="ru-RU" sz="2400" b="1" i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композитор, </a:t>
            </a:r>
            <a:endParaRPr lang="ru-RU" sz="2400" b="1" i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народный </a:t>
            </a:r>
            <a:r>
              <a:rPr lang="ru-RU" sz="2400" b="1" i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артист Российской Федерации.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310173"/>
            <a:ext cx="367240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Яков Исаакович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Дубравин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рождения 1939 г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3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8c18cc9f8330dc00e05388c15066ab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6" y="70513"/>
            <a:ext cx="2585402" cy="308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bal-swing-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6" y="4312349"/>
            <a:ext cx="3802023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ZCLLoMMjO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91" y="3573016"/>
            <a:ext cx="2201416" cy="307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лена\Desktop\49c5ebbf6bdf65bef4ba858b04544a21--lets-dance-dance-dance-da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8759"/>
            <a:ext cx="1824825" cy="2693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Елена\Desktop\372795_big_15e3c848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3115563" cy="175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427576"/>
            <a:ext cx="4536504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32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«Джаз»</a:t>
            </a:r>
            <a:endParaRPr lang="ru-RU" sz="3200" i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32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муз.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Я.И.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Дубравина</a:t>
            </a:r>
            <a:r>
              <a:rPr lang="ru-RU" sz="32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</a:t>
            </a:r>
            <a:endParaRPr lang="ru-RU" sz="3200" i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/>
                <a:ea typeface="Calibri"/>
              </a:rPr>
              <a:t> сл. Ю.С.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Энтин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7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\Desktop\1200px-Wolverine_orchestra_19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573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6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monochrome-musical-instrument-music-band-musician-suits-audio-performance-orchestra-crowd-instruments-black-and-white-monochrome-photography-musical-ensemble-benny-godman-orchestr-musical-instrument-accessory-s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8" y="404664"/>
            <a:ext cx="8631608" cy="60147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11135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лена\Desktop\1625544590_26-kartinkin-com-p-fon-s-muzikalnoi-tematikoi-krasivie-foni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2"/>
            <a:ext cx="9144000" cy="702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85" y="3087058"/>
            <a:ext cx="2524125" cy="3760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20688"/>
            <a:ext cx="56886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ctr"/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Знать наизусть слова песен:</a:t>
            </a:r>
          </a:p>
          <a:p>
            <a:pPr algn="ctr"/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 чистом поле дуб стоит», </a:t>
            </a:r>
          </a:p>
          <a:p>
            <a:pPr algn="ctr"/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 на свете </a:t>
            </a:r>
            <a:r>
              <a:rPr lang="ru-RU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комарочек</a:t>
            </a: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…»,  «Джаз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«Пастух»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Повторять песни «Мама», </a:t>
            </a:r>
          </a:p>
          <a:p>
            <a:pPr algn="ctr"/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«Песня для мамы».</a:t>
            </a:r>
          </a:p>
        </p:txBody>
      </p:sp>
    </p:spTree>
    <p:extLst>
      <p:ext uri="{BB962C8B-B14F-4D97-AF65-F5344CB8AC3E}">
        <p14:creationId xmlns:p14="http://schemas.microsoft.com/office/powerpoint/2010/main" val="2428019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121</Words>
  <Application>Microsoft Office PowerPoint</Application>
  <PresentationFormat>Экран (4:3)</PresentationFormat>
  <Paragraphs>25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21</cp:revision>
  <dcterms:created xsi:type="dcterms:W3CDTF">2022-01-05T12:03:43Z</dcterms:created>
  <dcterms:modified xsi:type="dcterms:W3CDTF">2022-05-02T05:56:07Z</dcterms:modified>
</cp:coreProperties>
</file>