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92" r:id="rId4"/>
    <p:sldId id="260" r:id="rId5"/>
    <p:sldId id="258" r:id="rId6"/>
    <p:sldId id="261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9" r:id="rId30"/>
    <p:sldId id="286" r:id="rId31"/>
    <p:sldId id="287" r:id="rId32"/>
    <p:sldId id="288" r:id="rId33"/>
    <p:sldId id="259" r:id="rId34"/>
    <p:sldId id="291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1"/>
    <p:restoredTop sz="94509"/>
  </p:normalViewPr>
  <p:slideViewPr>
    <p:cSldViewPr snapToGrid="0" snapToObjects="1">
      <p:cViewPr>
        <p:scale>
          <a:sx n="71" d="100"/>
          <a:sy n="71" d="100"/>
        </p:scale>
        <p:origin x="102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FEDC9-C839-484A-B0E3-64AD69E83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54C799-75F7-2C41-95F8-76B523787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22082-8993-924C-B704-188A9517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5E6C54-89F6-7744-B005-E0E0478D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DD140-B5BE-454F-9D2B-A414B717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2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4D888-A599-E343-BBAD-2600B405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A99034-748A-B24A-A43F-DC311DBDD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26E1E-812B-774F-8383-F3524EE0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A63DCB-33BA-E347-9EAC-F8DFC822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15AE5-D09A-074B-91F0-9F83E49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9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1C985A-E0FB-3541-82E2-68543A62B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AFBA27-0376-514A-9A02-080B2A91C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8DF63-F056-BB48-8132-4A6DC932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A6C2F-938A-C44C-BD1E-9BD069A7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F7EF5-D532-8946-A9CB-81EE79B5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6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7BA16-79B9-BD48-B87C-5FEC9D1A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3245A6-1C92-1D49-8833-00E2507E6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CC87B0-E139-2D40-B579-D38DB1D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33AC7-3323-6E42-84DA-74DE73C9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2F8F6-8C0B-644E-A20D-3CDD0F04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4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4201C-D131-844F-8AFC-FB4D9C16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F2672-CDA8-224E-B73E-12D3BDA6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2B308-6168-564D-BEAB-D9C5ECB6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B8BBA-97A3-044D-A069-C825597C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25A6EE-186F-F940-BFB6-D6F78564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0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8A6F-A0CB-AC43-840D-55E56A2E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F9F6B-D81E-5A4F-A9FB-F8C29E5C4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397085-155A-634A-8343-E646D6BF4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AC521F-0911-584A-8D8B-81B5A454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A56E2-0289-0C48-803C-EE81DB2E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6CF44-DAED-F141-986F-F5A6308E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69A9D-EC6F-2649-82BC-43B5006E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60B3E-52FA-9344-915D-A3C19F0B0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348BA1-4F2F-0147-816E-3CF595553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166465-EBB8-B943-99C3-9472280B5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590E2B-DB86-B948-A483-5D9A174E7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96F33-63AF-B544-AB04-E68B6C66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F28A58-504F-BA4B-88B5-52227EF5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9B3ACF-B399-2D46-8DF1-52B81906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1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52E4A-CE1F-5B46-B65C-BBFA22A1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A9F12-DCB5-B544-AB70-5B257163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02359F-440E-1F44-9AAF-C3274A56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04EC60-2A1F-2941-AA38-0F06F649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9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19586E-61ED-6E48-8F0F-463289DF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E67759-1558-D242-8058-3D90A467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D81222-9526-E342-82B0-1A17A02A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EEA3F-3F98-1E4C-A404-EBEBC90E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D64746-CC53-184A-ABFA-31627BAE0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82621F-75E1-594D-BC72-8D3D32DAE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C4361-8F9D-2B41-9F90-B6B28E65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A0D04-357E-D943-B750-5075A714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525E2-A9D1-594B-9F72-227BCCF7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4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13745-553D-E94F-A024-7714DC4C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81143-E8FF-9640-8B7D-A10C2B609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4D8958-2089-D846-9831-066C95C84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BB1DB9-D07E-914F-8E96-78A8EAB5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A36D0D-56C5-E240-8CC7-CA64CEAB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44B016-EBD5-1144-BDC0-CD72A87B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0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A0FDF-46C8-C845-AC99-4821104F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4278F2-D54C-624B-B6C0-ED2E05FC8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CC98D-3615-9E4C-8E7F-26995B21C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38C6-9136-6742-BD19-8D3C4DDE97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BFC01-3FC0-EA4C-B00A-BCE961371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C64F0-DA21-2F40-BC6B-0D14DEFDA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05E72-7150-9941-AB15-C0FC619F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10" Type="http://schemas.microsoft.com/office/2007/relationships/hdphoto" Target="../media/hdphoto21.wdp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46.png"/><Relationship Id="rId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46.png"/><Relationship Id="rId4" Type="http://schemas.microsoft.com/office/2007/relationships/hdphoto" Target="../media/hdphoto2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3.wdp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image" Target="../media/image17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9.png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4CC28-C14F-4B4A-A4FC-74A9C5C32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3886200"/>
            <a:ext cx="9144000" cy="79248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«С»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548201-E07C-8E42-8662-8E5CBCE2A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680" y="2108518"/>
            <a:ext cx="9144000" cy="165576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по предмету 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и альтернативная коммуникация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</a:p>
        </p:txBody>
      </p:sp>
    </p:spTree>
    <p:extLst>
      <p:ext uri="{BB962C8B-B14F-4D97-AF65-F5344CB8AC3E}">
        <p14:creationId xmlns:p14="http://schemas.microsoft.com/office/powerpoint/2010/main" val="4286040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4CC28-C14F-4B4A-A4FC-74A9C5C32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910244"/>
            <a:ext cx="9606742" cy="2381596"/>
          </a:xfrm>
        </p:spPr>
        <p:txBody>
          <a:bodyPr>
            <a:normAutofit fontScale="90000"/>
          </a:bodyPr>
          <a:lstStyle/>
          <a:p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«С»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3389A0-FD27-6541-AD46-A8DE18F75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887" y="3291840"/>
            <a:ext cx="2529779" cy="3423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DF14E9-B074-F148-A013-90894705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42" y="4100928"/>
            <a:ext cx="1705556" cy="23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43934-9A81-EB4D-8729-26DB25C37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45" b="68688" l="18071" r="94973">
                        <a14:foregroundMark x1="33696" y1="32803" x2="33696" y2="32803"/>
                        <a14:foregroundMark x1="39266" y1="35288" x2="39266" y2="35288"/>
                        <a14:foregroundMark x1="40353" y1="34692" x2="40353" y2="34692"/>
                        <a14:foregroundMark x1="42255" y1="33698" x2="42255" y2="33698"/>
                        <a14:foregroundMark x1="42255" y1="32903" x2="42255" y2="32903"/>
                        <a14:foregroundMark x1="39674" y1="31511" x2="39674" y2="31511"/>
                        <a14:foregroundMark x1="39538" y1="29920" x2="39538" y2="29920"/>
                        <a14:foregroundMark x1="42120" y1="31014" x2="42120" y2="31014"/>
                        <a14:foregroundMark x1="43071" y1="31014" x2="43071" y2="31014"/>
                        <a14:foregroundMark x1="43478" y1="31610" x2="43478" y2="31610"/>
                        <a14:foregroundMark x1="39538" y1="33698" x2="39538" y2="33698"/>
                        <a14:foregroundMark x1="37772" y1="36183" x2="37772" y2="36183"/>
                        <a14:foregroundMark x1="40761" y1="36978" x2="40761" y2="36978"/>
                        <a14:foregroundMark x1="41576" y1="38072" x2="41576" y2="38072"/>
                        <a14:foregroundMark x1="39130" y1="36680" x2="39130" y2="36680"/>
                        <a14:foregroundMark x1="37772" y1="35586" x2="37772" y2="35586"/>
                        <a14:foregroundMark x1="36957" y1="37177" x2="36957" y2="37177"/>
                        <a14:foregroundMark x1="34511" y1="37972" x2="34511" y2="37972"/>
                        <a14:foregroundMark x1="32065" y1="36680" x2="32065" y2="36680"/>
                        <a14:foregroundMark x1="31793" y1="35388" x2="31793" y2="35388"/>
                        <a14:foregroundMark x1="29755" y1="34493" x2="29755" y2="34493"/>
                        <a14:foregroundMark x1="30978" y1="32306" x2="30978" y2="32306"/>
                        <a14:foregroundMark x1="33152" y1="30119" x2="33152" y2="30119"/>
                        <a14:foregroundMark x1="34511" y1="30119" x2="34511" y2="30119"/>
                        <a14:foregroundMark x1="36005" y1="31312" x2="36005" y2="31312"/>
                        <a14:foregroundMark x1="34103" y1="34294" x2="34103" y2="34294"/>
                        <a14:foregroundMark x1="36821" y1="33400" x2="36821" y2="33400"/>
                        <a14:foregroundMark x1="33967" y1="31213" x2="33967" y2="31213"/>
                        <a14:foregroundMark x1="64402" y1="39165" x2="64402" y2="39165"/>
                        <a14:foregroundMark x1="69701" y1="35089" x2="69701" y2="35089"/>
                        <a14:foregroundMark x1="67663" y1="34294" x2="67663" y2="34294"/>
                        <a14:foregroundMark x1="66712" y1="32505" x2="66712" y2="32505"/>
                        <a14:foregroundMark x1="68478" y1="31014" x2="68478" y2="31014"/>
                        <a14:foregroundMark x1="69429" y1="30616" x2="69429" y2="30616"/>
                        <a14:foregroundMark x1="70245" y1="28628" x2="70245" y2="28628"/>
                        <a14:foregroundMark x1="74592" y1="28231" x2="74592" y2="28231"/>
                        <a14:foregroundMark x1="76223" y1="29125" x2="76223" y2="29125"/>
                        <a14:foregroundMark x1="77989" y1="29026" x2="77989" y2="29026"/>
                        <a14:foregroundMark x1="80435" y1="29225" x2="80435" y2="29225"/>
                        <a14:foregroundMark x1="81522" y1="30716" x2="81522" y2="30716"/>
                        <a14:foregroundMark x1="83016" y1="31312" x2="83016" y2="31312"/>
                        <a14:foregroundMark x1="84375" y1="32903" x2="84375" y2="32903"/>
                        <a14:foregroundMark x1="83560" y1="34592" x2="83560" y2="34592"/>
                        <a14:foregroundMark x1="81522" y1="35089" x2="81522" y2="35089"/>
                        <a14:foregroundMark x1="80299" y1="34791" x2="80299" y2="34791"/>
                        <a14:foregroundMark x1="80299" y1="35984" x2="80299" y2="35984"/>
                        <a14:foregroundMark x1="78668" y1="37177" x2="78668" y2="37177"/>
                        <a14:foregroundMark x1="76223" y1="37475" x2="76223" y2="37475"/>
                        <a14:foregroundMark x1="74457" y1="36879" x2="74457" y2="36879"/>
                        <a14:foregroundMark x1="73234" y1="37773" x2="73234" y2="37773"/>
                        <a14:foregroundMark x1="71875" y1="34095" x2="71875" y2="34095"/>
                        <a14:foregroundMark x1="73777" y1="33400" x2="73777" y2="33400"/>
                        <a14:foregroundMark x1="69973" y1="32903" x2="69973" y2="32903"/>
                        <a14:foregroundMark x1="69158" y1="32406" x2="69158" y2="32406"/>
                        <a14:foregroundMark x1="67120" y1="32406" x2="67120" y2="32406"/>
                        <a14:foregroundMark x1="69158" y1="31710" x2="69158" y2="31710"/>
                        <a14:foregroundMark x1="68750" y1="33698" x2="68750" y2="33698"/>
                        <a14:foregroundMark x1="71060" y1="33300" x2="71060" y2="33300"/>
                        <a14:foregroundMark x1="71196" y1="31213" x2="71196" y2="31213"/>
                        <a14:foregroundMark x1="72011" y1="29722" x2="72011" y2="29722"/>
                        <a14:foregroundMark x1="74321" y1="29722" x2="74321" y2="29722"/>
                        <a14:foregroundMark x1="72690" y1="28728" x2="72690" y2="28728"/>
                        <a14:foregroundMark x1="74728" y1="29225" x2="74728" y2="29225"/>
                        <a14:foregroundMark x1="74728" y1="31412" x2="74728" y2="31412"/>
                        <a14:foregroundMark x1="77853" y1="30119" x2="77853" y2="30119"/>
                        <a14:foregroundMark x1="78125" y1="32505" x2="78125" y2="32505"/>
                        <a14:foregroundMark x1="83152" y1="32803" x2="83152" y2="32803"/>
                        <a14:foregroundMark x1="82337" y1="33996" x2="82337" y2="33996"/>
                        <a14:foregroundMark x1="83016" y1="33797" x2="83016" y2="33797"/>
                        <a14:foregroundMark x1="82473" y1="31909" x2="82473" y2="31909"/>
                        <a14:foregroundMark x1="80435" y1="31909" x2="80435" y2="31909"/>
                        <a14:foregroundMark x1="80163" y1="30716" x2="80163" y2="30716"/>
                        <a14:foregroundMark x1="79348" y1="30219" x2="79348" y2="30219"/>
                        <a14:foregroundMark x1="78668" y1="33797" x2="78668" y2="33797"/>
                        <a14:foregroundMark x1="38179" y1="31610" x2="38179" y2="31610"/>
                      </a14:backgroundRemoval>
                    </a14:imgEffect>
                  </a14:imgLayer>
                </a14:imgProps>
              </a:ext>
            </a:extLst>
          </a:blip>
          <a:srcRect l="9311" t="9560" r="1974" b="30566"/>
          <a:stretch/>
        </p:blipFill>
        <p:spPr>
          <a:xfrm>
            <a:off x="2250479" y="-224289"/>
            <a:ext cx="743140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EC329B-C75C-394B-B6C5-C758FF06D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17" b="52942"/>
          <a:stretch/>
        </p:blipFill>
        <p:spPr>
          <a:xfrm>
            <a:off x="2163656" y="663388"/>
            <a:ext cx="8020250" cy="57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559EF-EFD8-1444-9367-61C825D54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12" b="28366"/>
          <a:stretch/>
        </p:blipFill>
        <p:spPr>
          <a:xfrm>
            <a:off x="366209" y="1292460"/>
            <a:ext cx="3383660" cy="20798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31C9-EE6E-6B46-A516-89E247CB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31" y="832031"/>
            <a:ext cx="1460259" cy="2680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13484C-2AD1-824F-A36F-6BFA26EF7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74" t="10719" r="11591" b="20523"/>
          <a:stretch/>
        </p:blipFill>
        <p:spPr>
          <a:xfrm>
            <a:off x="6519663" y="1041016"/>
            <a:ext cx="2386888" cy="2471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BF320-326B-4846-B5C3-3F7E51CC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124" y="1060919"/>
            <a:ext cx="1876031" cy="25428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E775E0-8F8C-574A-9275-B9BA1AD0B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6" t="10376" r="8359" b="9846"/>
          <a:stretch/>
        </p:blipFill>
        <p:spPr>
          <a:xfrm>
            <a:off x="776087" y="3603811"/>
            <a:ext cx="2644710" cy="25101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564A1F-9299-614D-89A5-D687336887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6" t="10376" r="8359" b="9846"/>
          <a:stretch/>
        </p:blipFill>
        <p:spPr>
          <a:xfrm>
            <a:off x="6261841" y="3774141"/>
            <a:ext cx="2644710" cy="25101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55E62E-E4F8-D34D-8449-23E97A4429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6" t="10376" r="8359" b="9846"/>
          <a:stretch/>
        </p:blipFill>
        <p:spPr>
          <a:xfrm>
            <a:off x="9372784" y="3774141"/>
            <a:ext cx="2644710" cy="25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A8DC6-9494-4949-9AD2-7559C55B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2" y="859115"/>
            <a:ext cx="2857500" cy="2844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09414-9B5F-B94B-9FCD-C028A7D7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82" y="457199"/>
            <a:ext cx="3648635" cy="3648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F90B8-1B88-C340-BF57-7EDFAB3B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994" y="1108633"/>
            <a:ext cx="3864339" cy="23457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CDD4A4-B60B-D749-8182-E8FC3A613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6" t="10376" r="8359" b="9846"/>
          <a:stretch/>
        </p:blipFill>
        <p:spPr>
          <a:xfrm>
            <a:off x="4858808" y="3703915"/>
            <a:ext cx="2644710" cy="25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6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6731"/>
              </p:ext>
            </p:extLst>
          </p:nvPr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1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E4675-C7D4-0C49-82C5-835A4108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1" y="0"/>
            <a:ext cx="5759824" cy="5759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166885" y="5172637"/>
            <a:ext cx="45091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УМКА</a:t>
            </a:r>
          </a:p>
        </p:txBody>
      </p:sp>
    </p:spTree>
    <p:extLst>
      <p:ext uri="{BB962C8B-B14F-4D97-AF65-F5344CB8AC3E}">
        <p14:creationId xmlns:p14="http://schemas.microsoft.com/office/powerpoint/2010/main" val="96124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20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0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166885" y="5172637"/>
            <a:ext cx="4348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</a:t>
            </a:r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2FD28-218D-524A-8D8D-06B1279F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81"/>
          <a:stretch/>
        </p:blipFill>
        <p:spPr>
          <a:xfrm>
            <a:off x="3473652" y="519953"/>
            <a:ext cx="5363561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38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694E76-F014-B540-B87D-F3F60BDEF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b="53737"/>
          <a:stretch/>
        </p:blipFill>
        <p:spPr>
          <a:xfrm>
            <a:off x="1533682" y="762000"/>
            <a:ext cx="9330999" cy="53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1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763977" y="5172637"/>
            <a:ext cx="34771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191D8-97FF-674D-8DD0-B25ADDA2F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930" y="-334559"/>
            <a:ext cx="6230471" cy="62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6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7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8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190236" y="5172637"/>
            <a:ext cx="50305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КАКТУ</a:t>
            </a:r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724DB4-0BF1-1B44-84D4-7915D528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77" y="341041"/>
            <a:ext cx="3273406" cy="483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38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7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275861" y="5172637"/>
            <a:ext cx="4453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31621-437C-3445-9FDA-8645684A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265" y="338907"/>
            <a:ext cx="3948529" cy="48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9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7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0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F7EB5-2901-6C4A-ACCD-2C8BA05EC30E}"/>
              </a:ext>
            </a:extLst>
          </p:cNvPr>
          <p:cNvSpPr txBox="1"/>
          <p:nvPr/>
        </p:nvSpPr>
        <p:spPr>
          <a:xfrm>
            <a:off x="4166885" y="5172637"/>
            <a:ext cx="41875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658DF-3553-2D40-ADFA-CA508DD5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80" y="296356"/>
            <a:ext cx="5134766" cy="48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52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7FE8D0-9BF6-FE4B-85A3-30212A182037}"/>
              </a:ext>
            </a:extLst>
          </p:cNvPr>
          <p:cNvGraphicFramePr>
            <a:graphicFrameLocks noGrp="1"/>
          </p:cNvGraphicFramePr>
          <p:nvPr/>
        </p:nvGraphicFramePr>
        <p:xfrm>
          <a:off x="874152" y="1295297"/>
          <a:ext cx="10672389" cy="428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353">
                  <a:extLst>
                    <a:ext uri="{9D8B030D-6E8A-4147-A177-3AD203B41FA5}">
                      <a16:colId xmlns:a16="http://schemas.microsoft.com/office/drawing/2014/main" val="636896456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100669044"/>
                    </a:ext>
                  </a:extLst>
                </a:gridCol>
                <a:gridCol w="3557018">
                  <a:extLst>
                    <a:ext uri="{9D8B030D-6E8A-4147-A177-3AD203B41FA5}">
                      <a16:colId xmlns:a16="http://schemas.microsoft.com/office/drawing/2014/main" val="3482397289"/>
                    </a:ext>
                  </a:extLst>
                </a:gridCol>
              </a:tblGrid>
              <a:tr h="4280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37396"/>
                  </a:ext>
                </a:extLst>
              </a:tr>
            </a:tbl>
          </a:graphicData>
        </a:graphic>
      </p:graphicFrame>
      <p:pic>
        <p:nvPicPr>
          <p:cNvPr id="4" name="Рисунок 3" descr="Синий круг Бесплатная фотография - Public Domain Pictures">
            <a:extLst>
              <a:ext uri="{FF2B5EF4-FFF2-40B4-BE49-F238E27FC236}">
                <a16:creationId xmlns:a16="http://schemas.microsoft.com/office/drawing/2014/main" id="{81EFDC93-6E13-1449-B57C-4A9049AD23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20" y="1771365"/>
            <a:ext cx="3333097" cy="3328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BA65F1-3D98-504B-8321-F7B40BA30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1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672F8-128A-4646-9511-DDB01104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89971" l="588" r="99265">
                        <a14:foregroundMark x1="10147" y1="57522" x2="10147" y2="57522"/>
                        <a14:foregroundMark x1="29265" y1="57817" x2="29265" y2="57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075" y="2081896"/>
            <a:ext cx="5217115" cy="520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93220D-2433-4145-A402-9A259D165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7" b="89964" l="9932" r="89932">
                        <a14:foregroundMark x1="44626" y1="17563" x2="44626" y2="17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885" y="2837408"/>
            <a:ext cx="3592224" cy="40907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D5CAF1-5450-6544-BB14-9EB1A8A79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163" y1="39538" x2="30163" y2="39538"/>
                        <a14:foregroundMark x1="42935" y1="27038" x2="42935" y2="27038"/>
                        <a14:foregroundMark x1="65489" y1="29891" x2="65489" y2="29891"/>
                        <a14:foregroundMark x1="75815" y1="42663" x2="75815" y2="42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366" y="4575029"/>
            <a:ext cx="2490168" cy="2490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1F48F3-CCB2-D440-BD77-88E06CC4E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208" y1="34185" x2="45208" y2="34185"/>
                        <a14:foregroundMark x1="57188" y1="34026" x2="57188" y2="34026"/>
                        <a14:foregroundMark x1="67891" y1="54952" x2="67891" y2="54952"/>
                        <a14:foregroundMark x1="24281" y1="53674" x2="24281" y2="53674"/>
                        <a14:foregroundMark x1="26358" y1="38179" x2="26358" y2="38179"/>
                        <a14:foregroundMark x1="44089" y1="14696" x2="44089" y2="14696"/>
                        <a14:foregroundMark x1="54633" y1="15495" x2="54633" y2="15495"/>
                        <a14:foregroundMark x1="72843" y1="38978" x2="72843" y2="38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91" y="5274311"/>
            <a:ext cx="1386465" cy="1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DE318-32C2-0545-AD13-497EB386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50" y="0"/>
            <a:ext cx="527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49C0C-BDF0-4F4D-8887-47553567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8" t="57481"/>
          <a:stretch/>
        </p:blipFill>
        <p:spPr>
          <a:xfrm>
            <a:off x="6733308" y="2092036"/>
            <a:ext cx="5147197" cy="2909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B97F86-2174-1248-9D23-4D26AD85F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053" y="1407458"/>
            <a:ext cx="3982808" cy="4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05DEE-D817-314E-BB7B-CF127D92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6" t="16732" r="11505" b="37516"/>
          <a:stretch/>
        </p:blipFill>
        <p:spPr>
          <a:xfrm>
            <a:off x="519951" y="582706"/>
            <a:ext cx="4204447" cy="58395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C1A89-3ED7-8B4D-A436-1B8F7618A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6" t="16732" r="11505" b="37516"/>
          <a:stretch/>
        </p:blipFill>
        <p:spPr>
          <a:xfrm>
            <a:off x="5047128" y="2948389"/>
            <a:ext cx="2501155" cy="34738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A8587F-5013-2C45-88EF-67F13BF06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1" t="9016" r="17647" b="9808"/>
          <a:stretch/>
        </p:blipFill>
        <p:spPr>
          <a:xfrm>
            <a:off x="7871013" y="582706"/>
            <a:ext cx="3926541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52DCC-19FA-F044-B6D8-A97B1125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6" t="16732" r="11505" b="37516"/>
          <a:stretch/>
        </p:blipFill>
        <p:spPr>
          <a:xfrm>
            <a:off x="3737024" y="440328"/>
            <a:ext cx="4204447" cy="58395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2009B-9F93-AA4F-A89D-DD076596F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7344" l="1563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562" y="2399943"/>
            <a:ext cx="798095" cy="798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F9F74-CC03-DB44-BF2B-19F46CE0E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98501">
            <a:off x="5322551" y="-939703"/>
            <a:ext cx="3036914" cy="3193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58840C-6802-1946-9711-E99370CFE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38497">
            <a:off x="2244741" y="542383"/>
            <a:ext cx="3036914" cy="3193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CC347C-59FB-5C4A-A572-C56659F39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1509">
            <a:off x="3297692" y="4465188"/>
            <a:ext cx="3036914" cy="31936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DE79FC-AAFF-7148-97A6-409C494FA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571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689" y="1399537"/>
            <a:ext cx="4361578" cy="43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32546 C 0.04401 0.32732 0.03958 0.33079 0.03542 0.33079 C 0.01068 0.33079 0.02097 0.32778 0.00599 0.32107 C 0.00156 0.31898 -0.00286 0.31782 -0.00729 0.3162 C -0.01432 0.3132 -0.02135 0.30949 -0.02838 0.30648 C -0.03281 0.30532 -0.0375 0.30394 -0.04167 0.30208 C -0.04883 0.29931 -0.05573 0.29537 -0.06289 0.29282 C -0.072 0.28958 -0.07786 0.28773 -0.08659 0.28357 C -0.08945 0.28218 -0.09193 0.28009 -0.09479 0.2787 C -0.10117 0.2757 -0.11653 0.27037 -0.12122 0.26482 C -0.12383 0.26157 -0.12669 0.2588 -0.1293 0.25532 C -0.14805 0.2287 -0.11784 0.26551 -0.14245 0.23634 C -0.14414 0.23195 -0.1457 0.22662 -0.14752 0.22245 C -0.15351 0.21088 -0.16146 0.20255 -0.16627 0.18958 C -0.18528 0.13935 -0.15573 0.21574 -0.17943 0.16157 C -0.19323 0.13032 -0.18424 0.13889 -0.19818 0.12407 C -0.19974 0.12222 -0.20169 0.12083 -0.20312 0.11991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52DCC-19FA-F044-B6D8-A97B1125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6" t="16732" r="11505" b="37516"/>
          <a:stretch/>
        </p:blipFill>
        <p:spPr>
          <a:xfrm>
            <a:off x="3737024" y="440328"/>
            <a:ext cx="4204447" cy="58395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2009B-9F93-AA4F-A89D-DD076596F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7344" l="1563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562" y="2399943"/>
            <a:ext cx="798095" cy="798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F9F74-CC03-DB44-BF2B-19F46CE0E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98501">
            <a:off x="5322551" y="-939703"/>
            <a:ext cx="3036914" cy="3193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58840C-6802-1946-9711-E99370CFE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38497">
            <a:off x="2244741" y="542383"/>
            <a:ext cx="3036914" cy="3193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CC347C-59FB-5C4A-A572-C56659F39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89975" l="3067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1509">
            <a:off x="3297692" y="4465188"/>
            <a:ext cx="3036914" cy="31936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DE79FC-AAFF-7148-97A6-409C494FA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571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414" y="2399943"/>
            <a:ext cx="4361578" cy="43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0.15648 C -0.02578 -0.1662 -0.02669 -0.17592 -0.02813 -0.18518 C -0.03073 -0.20138 -0.03529 -0.21527 -0.03685 -0.23263 C -0.03828 -0.24745 -0.0405 -0.27222 -0.04206 -0.28449 C -0.04297 -0.29143 -0.04453 -0.29699 -0.04557 -0.3037 C -0.04844 -0.32129 -0.04622 -0.31782 -0.05078 -0.33703 C -0.05169 -0.34051 -0.05326 -0.34259 -0.0543 -0.34606 C -0.0556 -0.35069 -0.05651 -0.35601 -0.05781 -0.36064 C -0.05886 -0.36388 -0.06029 -0.36643 -0.06133 -0.3699 C -0.0638 -0.37916 -0.06602 -0.38888 -0.06823 -0.39861 C -0.0694 -0.40301 -0.06979 -0.41088 -0.07175 -0.41273 C -0.07526 -0.41574 -0.07865 -0.41967 -0.08229 -0.42222 C -0.08672 -0.425 -0.10169 -0.43426 -0.10664 -0.44097 C -0.11016 -0.44583 -0.11354 -0.45115 -0.11719 -0.45555 C -0.12617 -0.46527 -0.12643 -0.46319 -0.13464 -0.46967 C -0.13633 -0.47106 -0.13802 -0.47384 -0.13984 -0.4743 C -0.15261 -0.47708 -0.16537 -0.47731 -0.17826 -0.4787 C -0.18984 -0.47731 -0.20143 -0.47708 -0.21315 -0.4743 C -0.21497 -0.47384 -0.21654 -0.47106 -0.21836 -0.46967 C -0.22057 -0.46782 -0.22292 -0.46597 -0.22526 -0.46458 C -0.24063 -0.45648 -0.23086 -0.46458 -0.24102 -0.45555 C -0.24271 -0.45231 -0.24492 -0.45023 -0.24622 -0.44583 C -0.2474 -0.44213 -0.24714 -0.43611 -0.24805 -0.43171 C -0.25013 -0.41967 -0.25169 -0.41666 -0.25495 -0.4081 C -0.25925 -0.37314 -0.25586 -0.38657 -0.26367 -0.36527 C -0.26484 -0.35578 -0.26667 -0.34676 -0.26719 -0.33703 C -0.26862 -0.31018 -0.26836 -0.30694 -0.2707 -0.28449 C -0.27122 -0.28009 -0.27175 -0.275 -0.2724 -0.27037 C -0.27344 -0.26412 -0.27435 -0.2574 -0.27591 -0.25138 C -0.27734 -0.24606 -0.27956 -0.24259 -0.28112 -0.23726 C -0.28242 -0.23287 -0.28346 -0.22754 -0.28464 -0.22314 L -0.28815 -0.19467 L -0.28984 -0.18032 C -0.2905 -0.15046 -0.29154 -0.12037 -0.29154 -0.09027 C -0.29154 0.00255 -0.29141 0.0963 -0.28815 0.18936 C -0.2875 0.20787 -0.28633 0.23195 -0.28464 0.25093 C -0.28412 0.25602 -0.28333 0.26019 -0.28294 0.26505 C -0.28216 0.27153 -0.28177 0.27778 -0.28112 0.28426 C -0.28008 0.29375 -0.27878 0.30301 -0.27761 0.3125 C -0.27708 0.31713 -0.27747 0.32385 -0.27591 0.32662 C -0.26797 0.34121 -0.27214 0.33241 -0.26367 0.35533 C -0.26198 0.35996 -0.25977 0.36389 -0.25846 0.36945 C -0.25729 0.37408 -0.25638 0.3794 -0.25495 0.38357 C -0.25287 0.39028 -0.24987 0.39537 -0.24805 0.40278 C -0.24336 0.42153 -0.24622 0.41366 -0.23932 0.42639 C -0.23581 0.44028 -0.23555 0.44352 -0.2306 0.45487 C -0.22891 0.45834 -0.22695 0.46088 -0.22526 0.46436 C -0.22083 0.47431 -0.22266 0.47593 -0.21654 0.48311 C -0.21107 0.48982 -0.20495 0.49329 -0.19909 0.49769 C -0.18516 0.49584 -0.17122 0.49537 -0.15729 0.4926 C -0.15208 0.49167 -0.15117 0.48449 -0.14675 0.47848 C -0.14518 0.47639 -0.14336 0.475 -0.14154 0.47385 C -0.13932 0.47176 -0.13685 0.47061 -0.13464 0.46899 C -0.13281 0.4676 -0.13112 0.46528 -0.1293 0.46436 C -0.12253 0.45973 -0.11537 0.45718 -0.10846 0.45487 C -0.10495 0.45162 -0.10052 0.45232 -0.09792 0.44514 C -0.09622 0.44051 -0.09427 0.43612 -0.09271 0.43102 C -0.09141 0.42686 -0.0905 0.42153 -0.08919 0.4169 C -0.0875 0.41065 -0.08568 0.40417 -0.08399 0.39792 C -0.07995 0.36459 -0.08529 0.40556 -0.07878 0.36459 C -0.07669 0.35186 -0.07565 0.32709 -0.07005 0.32199 L -0.06484 0.31713 L -0.05612 0.29352 " pathEditMode="relative" rAng="0" ptsTypes="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9E896B-9F60-BA46-AB76-733294DFC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4" t="15163" r="29208" b="64183"/>
          <a:stretch/>
        </p:blipFill>
        <p:spPr>
          <a:xfrm>
            <a:off x="574159" y="1274654"/>
            <a:ext cx="5020130" cy="40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960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DE318-32C2-0545-AD13-497EB386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50" y="0"/>
            <a:ext cx="527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9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839B8D-FE6E-7249-B0EB-357895754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1922106"/>
            <a:ext cx="4572000" cy="5411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27320-997A-FF4D-B40E-DAA87363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4743060"/>
            <a:ext cx="4572000" cy="54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C2C81-7CE6-4F47-9C1E-FBB38A852286}"/>
              </a:ext>
            </a:extLst>
          </p:cNvPr>
          <p:cNvSpPr txBox="1"/>
          <p:nvPr/>
        </p:nvSpPr>
        <p:spPr>
          <a:xfrm>
            <a:off x="544286" y="2208839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F692-A37D-A84E-8618-1E2CC19EADAF}"/>
              </a:ext>
            </a:extLst>
          </p:cNvPr>
          <p:cNvSpPr txBox="1"/>
          <p:nvPr/>
        </p:nvSpPr>
        <p:spPr>
          <a:xfrm>
            <a:off x="4205459" y="5013648"/>
            <a:ext cx="782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C3E930-F438-D140-858B-2451502F3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886" y="2760305"/>
            <a:ext cx="3965510" cy="39655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00B600-2BCA-BA4E-9763-C354708E8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768" y="-76888"/>
            <a:ext cx="3873665" cy="36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839B8D-FE6E-7249-B0EB-357895754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1922106"/>
            <a:ext cx="4572000" cy="5411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27320-997A-FF4D-B40E-DAA87363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4743060"/>
            <a:ext cx="4572000" cy="541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7D2F8-BE07-884D-AEC8-B815EBE08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37" y="3320918"/>
            <a:ext cx="3349690" cy="3349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C2C81-7CE6-4F47-9C1E-FBB38A852286}"/>
              </a:ext>
            </a:extLst>
          </p:cNvPr>
          <p:cNvSpPr txBox="1"/>
          <p:nvPr/>
        </p:nvSpPr>
        <p:spPr>
          <a:xfrm>
            <a:off x="544286" y="2208839"/>
            <a:ext cx="748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F692-A37D-A84E-8618-1E2CC19EADAF}"/>
              </a:ext>
            </a:extLst>
          </p:cNvPr>
          <p:cNvSpPr txBox="1"/>
          <p:nvPr/>
        </p:nvSpPr>
        <p:spPr>
          <a:xfrm>
            <a:off x="4205459" y="5013648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2634BA-484C-0C44-A7DC-AF55D6D4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493" y="384584"/>
            <a:ext cx="3327970" cy="30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839B8D-FE6E-7249-B0EB-357895754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1922106"/>
            <a:ext cx="4572000" cy="5411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27320-997A-FF4D-B40E-DAA87363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97778"/>
                    </a14:imgEffect>
                  </a14:imgLayer>
                </a14:imgProps>
              </a:ext>
            </a:extLst>
          </a:blip>
          <a:srcRect t="44388" b="43775"/>
          <a:stretch/>
        </p:blipFill>
        <p:spPr>
          <a:xfrm>
            <a:off x="544286" y="4743060"/>
            <a:ext cx="4572000" cy="54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C2C81-7CE6-4F47-9C1E-FBB38A852286}"/>
              </a:ext>
            </a:extLst>
          </p:cNvPr>
          <p:cNvSpPr txBox="1"/>
          <p:nvPr/>
        </p:nvSpPr>
        <p:spPr>
          <a:xfrm>
            <a:off x="544286" y="2208839"/>
            <a:ext cx="910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F692-A37D-A84E-8618-1E2CC19EADAF}"/>
              </a:ext>
            </a:extLst>
          </p:cNvPr>
          <p:cNvSpPr txBox="1"/>
          <p:nvPr/>
        </p:nvSpPr>
        <p:spPr>
          <a:xfrm>
            <a:off x="4205459" y="5013648"/>
            <a:ext cx="910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BA8324-F385-2648-8A64-A1582A798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29" y="3162334"/>
            <a:ext cx="3618505" cy="36185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D8092A-6BF1-1845-87E5-09D74623B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609" y="265401"/>
            <a:ext cx="3231632" cy="34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12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4C22EF-1559-1F4C-8CC6-96C58B7C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4325E4-3D7B-024F-9290-B8F37188C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89971" l="588" r="99265">
                        <a14:foregroundMark x1="10147" y1="57522" x2="10147" y2="57522"/>
                        <a14:foregroundMark x1="29265" y1="57817" x2="29265" y2="57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1893296"/>
            <a:ext cx="5217115" cy="5201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D05337-8CC7-3047-90AB-68658C007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0" b="95841" l="4429" r="97286">
                        <a14:foregroundMark x1="24143" y1="80069" x2="24143" y2="80069"/>
                        <a14:foregroundMark x1="26857" y1="83882" x2="26857" y2="83882"/>
                        <a14:foregroundMark x1="22714" y1="83536" x2="22714" y2="83536"/>
                        <a14:foregroundMark x1="27429" y1="82669" x2="27429" y2="82669"/>
                        <a14:foregroundMark x1="18714" y1="90121" x2="18714" y2="90121"/>
                        <a14:foregroundMark x1="18571" y1="92028" x2="18571" y2="92028"/>
                        <a14:foregroundMark x1="40429" y1="49047" x2="40429" y2="49047"/>
                        <a14:foregroundMark x1="35143" y1="44887" x2="35143" y2="44887"/>
                        <a14:foregroundMark x1="45143" y1="33276" x2="45143" y2="33276"/>
                        <a14:foregroundMark x1="35714" y1="23570" x2="35714" y2="23570"/>
                        <a14:foregroundMark x1="33857" y1="17851" x2="33857" y2="17851"/>
                        <a14:foregroundMark x1="30857" y1="16291" x2="30857" y2="16291"/>
                        <a14:foregroundMark x1="23714" y1="14038" x2="23714" y2="14038"/>
                        <a14:foregroundMark x1="22857" y1="21837" x2="22857" y2="21837"/>
                        <a14:foregroundMark x1="17286" y1="20451" x2="17286" y2="20451"/>
                        <a14:foregroundMark x1="15571" y1="21144" x2="15571" y2="21144"/>
                        <a14:foregroundMark x1="15571" y1="24957" x2="15571" y2="24957"/>
                        <a14:foregroundMark x1="22429" y1="23570" x2="22429" y2="23570"/>
                        <a14:foregroundMark x1="24000" y1="18024" x2="24000" y2="18024"/>
                        <a14:foregroundMark x1="28286" y1="22704" x2="28286" y2="22704"/>
                        <a14:foregroundMark x1="29143" y1="12305" x2="29143" y2="12305"/>
                        <a14:foregroundMark x1="37714" y1="17851" x2="37714" y2="17851"/>
                        <a14:foregroundMark x1="35429" y1="14731" x2="35429" y2="14731"/>
                        <a14:foregroundMark x1="39429" y1="11958" x2="39429" y2="11958"/>
                        <a14:foregroundMark x1="44000" y1="15945" x2="44000" y2="15945"/>
                        <a14:foregroundMark x1="48571" y1="13692" x2="48571" y2="13692"/>
                        <a14:foregroundMark x1="65000" y1="24263" x2="65000" y2="24263"/>
                        <a14:foregroundMark x1="67571" y1="12998" x2="67571" y2="12998"/>
                        <a14:foregroundMark x1="77286" y1="31023" x2="77286" y2="31023"/>
                        <a14:foregroundMark x1="83429" y1="23744" x2="83429" y2="23744"/>
                        <a14:foregroundMark x1="86143" y1="46101" x2="86143" y2="46101"/>
                        <a14:foregroundMark x1="88714" y1="41421" x2="88714" y2="41421"/>
                        <a14:foregroundMark x1="88714" y1="41421" x2="88714" y2="41421"/>
                        <a14:foregroundMark x1="88714" y1="34142" x2="88714" y2="34142"/>
                        <a14:foregroundMark x1="88714" y1="34142" x2="88714" y2="34142"/>
                        <a14:foregroundMark x1="88714" y1="34142" x2="88714" y2="34142"/>
                        <a14:foregroundMark x1="92286" y1="37262" x2="92286" y2="37262"/>
                        <a14:foregroundMark x1="91000" y1="35875" x2="91000" y2="35875"/>
                        <a14:foregroundMark x1="90571" y1="33969" x2="90571" y2="33969"/>
                        <a14:foregroundMark x1="88286" y1="28596" x2="88286" y2="28596"/>
                        <a14:foregroundMark x1="91000" y1="30503" x2="91000" y2="30503"/>
                        <a14:foregroundMark x1="90000" y1="30676" x2="90000" y2="30676"/>
                        <a14:foregroundMark x1="88571" y1="30676" x2="88571" y2="30676"/>
                        <a14:foregroundMark x1="85571" y1="32929" x2="85571" y2="32929"/>
                        <a14:foregroundMark x1="85857" y1="42114" x2="85857" y2="42114"/>
                        <a14:foregroundMark x1="89857" y1="42114" x2="89857" y2="42114"/>
                        <a14:foregroundMark x1="89000" y1="47834" x2="89000" y2="47834"/>
                        <a14:foregroundMark x1="92571" y1="46620" x2="92571" y2="46620"/>
                        <a14:foregroundMark x1="92000" y1="44541" x2="92000" y2="44541"/>
                        <a14:foregroundMark x1="92000" y1="41075" x2="92000" y2="41075"/>
                        <a14:foregroundMark x1="87857" y1="37435" x2="87857" y2="37435"/>
                        <a14:foregroundMark x1="82429" y1="35355" x2="82429" y2="35355"/>
                        <a14:foregroundMark x1="80000" y1="27383" x2="80000" y2="27383"/>
                        <a14:foregroundMark x1="80857" y1="22877" x2="80857" y2="22877"/>
                        <a14:foregroundMark x1="82429" y1="24610" x2="82429" y2="24610"/>
                        <a14:foregroundMark x1="79286" y1="24610" x2="79286" y2="24610"/>
                        <a14:foregroundMark x1="78714" y1="24090" x2="78714" y2="24090"/>
                        <a14:foregroundMark x1="74714" y1="21317" x2="74714" y2="21317"/>
                        <a14:foregroundMark x1="82714" y1="22357" x2="82714" y2="22357"/>
                        <a14:foregroundMark x1="78429" y1="35702" x2="78429" y2="35702"/>
                        <a14:foregroundMark x1="81286" y1="42634" x2="81286" y2="42634"/>
                        <a14:foregroundMark x1="83286" y1="52686" x2="83286" y2="52686"/>
                        <a14:foregroundMark x1="82571" y1="47140" x2="82571" y2="47140"/>
                        <a14:foregroundMark x1="77714" y1="46447" x2="77714" y2="46447"/>
                        <a14:foregroundMark x1="77286" y1="38128" x2="77286" y2="38128"/>
                        <a14:foregroundMark x1="82000" y1="37262" x2="82000" y2="37262"/>
                        <a14:foregroundMark x1="80000" y1="39688" x2="80000" y2="39688"/>
                        <a14:foregroundMark x1="78857" y1="44541" x2="78857" y2="44541"/>
                        <a14:foregroundMark x1="81429" y1="50780" x2="81429" y2="50780"/>
                        <a14:foregroundMark x1="79571" y1="46620" x2="79571" y2="46620"/>
                        <a14:foregroundMark x1="85000" y1="52513" x2="85000" y2="52513"/>
                        <a14:foregroundMark x1="82429" y1="58752" x2="82429" y2="58752"/>
                        <a14:foregroundMark x1="77143" y1="55113" x2="77143" y2="55113"/>
                        <a14:foregroundMark x1="77571" y1="68458" x2="77571" y2="68458"/>
                        <a14:foregroundMark x1="75857" y1="64298" x2="75857" y2="64298"/>
                        <a14:foregroundMark x1="73000" y1="59445" x2="73000" y2="59445"/>
                        <a14:foregroundMark x1="72000" y1="64471" x2="72000" y2="64471"/>
                        <a14:foregroundMark x1="81571" y1="63778" x2="81571" y2="63778"/>
                        <a14:foregroundMark x1="78857" y1="58752" x2="78857" y2="58752"/>
                        <a14:foregroundMark x1="80429" y1="54766" x2="80429" y2="54766"/>
                        <a14:foregroundMark x1="83714" y1="54593" x2="83714" y2="54593"/>
                        <a14:foregroundMark x1="84429" y1="56499" x2="84429" y2="56499"/>
                        <a14:foregroundMark x1="83714" y1="61525" x2="83714" y2="61525"/>
                        <a14:foregroundMark x1="78571" y1="62045" x2="78571" y2="62045"/>
                        <a14:foregroundMark x1="76000" y1="64298" x2="76000" y2="64298"/>
                        <a14:foregroundMark x1="74000" y1="61179" x2="74000" y2="61179"/>
                        <a14:foregroundMark x1="70000" y1="61005" x2="70000" y2="61005"/>
                        <a14:foregroundMark x1="74143" y1="54593" x2="74143" y2="54593"/>
                        <a14:foregroundMark x1="71714" y1="55286" x2="71714" y2="55286"/>
                        <a14:foregroundMark x1="68714" y1="52686" x2="68714" y2="52686"/>
                        <a14:foregroundMark x1="71143" y1="47660" x2="71143" y2="47660"/>
                        <a14:foregroundMark x1="76286" y1="48354" x2="76286" y2="48354"/>
                        <a14:foregroundMark x1="66286" y1="54593" x2="66286" y2="54593"/>
                        <a14:foregroundMark x1="72429" y1="50780" x2="72429" y2="50780"/>
                        <a14:foregroundMark x1="75571" y1="40901" x2="75571" y2="40901"/>
                        <a14:foregroundMark x1="72714" y1="41248" x2="72714" y2="41248"/>
                        <a14:foregroundMark x1="68571" y1="40381" x2="68571" y2="40381"/>
                        <a14:foregroundMark x1="75857" y1="34835" x2="75857" y2="34835"/>
                        <a14:foregroundMark x1="69429" y1="30329" x2="69429" y2="30329"/>
                        <a14:foregroundMark x1="73286" y1="28769" x2="73286" y2="28769"/>
                        <a14:foregroundMark x1="70429" y1="36568" x2="70429" y2="36568"/>
                        <a14:foregroundMark x1="75714" y1="25650" x2="75714" y2="25650"/>
                        <a14:foregroundMark x1="72429" y1="23397" x2="72429" y2="23397"/>
                        <a14:foregroundMark x1="73000" y1="16984" x2="73000" y2="16984"/>
                        <a14:foregroundMark x1="70000" y1="14038" x2="70000" y2="14038"/>
                        <a14:foregroundMark x1="66286" y1="19757" x2="66286" y2="19757"/>
                        <a14:foregroundMark x1="60857" y1="14558" x2="60857" y2="14558"/>
                        <a14:foregroundMark x1="64857" y1="10745" x2="64857" y2="10745"/>
                        <a14:foregroundMark x1="60286" y1="10745" x2="60286" y2="10745"/>
                        <a14:foregroundMark x1="61571" y1="14385" x2="61571" y2="14385"/>
                        <a14:foregroundMark x1="67857" y1="11438" x2="67857" y2="11438"/>
                        <a14:foregroundMark x1="70857" y1="12132" x2="70857" y2="12132"/>
                        <a14:foregroundMark x1="73286" y1="13692" x2="73286" y2="13692"/>
                        <a14:foregroundMark x1="70571" y1="17158" x2="70571" y2="17158"/>
                        <a14:foregroundMark x1="75429" y1="25130" x2="75429" y2="25130"/>
                        <a14:foregroundMark x1="70857" y1="25130" x2="70857" y2="25130"/>
                        <a14:foregroundMark x1="66000" y1="24957" x2="66000" y2="24957"/>
                        <a14:foregroundMark x1="61714" y1="21837" x2="61714" y2="21837"/>
                        <a14:foregroundMark x1="55571" y1="16638" x2="55571" y2="16638"/>
                        <a14:foregroundMark x1="53571" y1="13865" x2="53571" y2="13865"/>
                        <a14:foregroundMark x1="50429" y1="9879" x2="50429" y2="9879"/>
                        <a14:foregroundMark x1="57857" y1="14038" x2="57857" y2="14038"/>
                        <a14:foregroundMark x1="55286" y1="14731" x2="55286" y2="14731"/>
                        <a14:foregroundMark x1="50286" y1="14731" x2="50286" y2="14731"/>
                        <a14:foregroundMark x1="52571" y1="9185" x2="52571" y2="9185"/>
                        <a14:foregroundMark x1="52000" y1="10745" x2="52000" y2="10745"/>
                        <a14:foregroundMark x1="51857" y1="12305" x2="51857" y2="12305"/>
                        <a14:foregroundMark x1="53571" y1="12132" x2="53571" y2="12132"/>
                        <a14:foregroundMark x1="50143" y1="12132" x2="50143" y2="12132"/>
                        <a14:foregroundMark x1="48000" y1="7626" x2="48000" y2="7626"/>
                        <a14:foregroundMark x1="45857" y1="9012" x2="45857" y2="9012"/>
                        <a14:foregroundMark x1="43143" y1="9012" x2="43143" y2="9012"/>
                        <a14:foregroundMark x1="43429" y1="12305" x2="43429" y2="12305"/>
                        <a14:foregroundMark x1="46000" y1="12132" x2="46000" y2="12132"/>
                        <a14:foregroundMark x1="40000" y1="10052" x2="40000" y2="10052"/>
                        <a14:foregroundMark x1="40857" y1="16984" x2="40857" y2="16984"/>
                        <a14:foregroundMark x1="31429" y1="13518" x2="31429" y2="13518"/>
                        <a14:foregroundMark x1="31429" y1="13518" x2="31429" y2="13518"/>
                        <a14:foregroundMark x1="27857" y1="14211" x2="27857" y2="14211"/>
                        <a14:foregroundMark x1="25000" y1="13172" x2="25000" y2="13172"/>
                        <a14:foregroundMark x1="31143" y1="18718" x2="31143" y2="18718"/>
                        <a14:foregroundMark x1="34286" y1="13692" x2="34286" y2="13692"/>
                        <a14:foregroundMark x1="32571" y1="14038" x2="32571" y2="14038"/>
                        <a14:foregroundMark x1="33000" y1="16118" x2="33000" y2="16118"/>
                        <a14:foregroundMark x1="33571" y1="24263" x2="33571" y2="24263"/>
                        <a14:foregroundMark x1="27857" y1="17504" x2="27857" y2="17504"/>
                        <a14:foregroundMark x1="26714" y1="19931" x2="26714" y2="19931"/>
                        <a14:foregroundMark x1="21000" y1="18024" x2="21000" y2="18024"/>
                        <a14:foregroundMark x1="20143" y1="24610" x2="20143" y2="24610"/>
                        <a14:foregroundMark x1="16857" y1="23744" x2="16857" y2="23744"/>
                        <a14:foregroundMark x1="13143" y1="24090" x2="13143" y2="24090"/>
                        <a14:foregroundMark x1="15000" y1="27383" x2="15000" y2="27383"/>
                        <a14:foregroundMark x1="11714" y1="28250" x2="11714" y2="28250"/>
                        <a14:foregroundMark x1="16286" y1="29809" x2="16286" y2="29809"/>
                        <a14:foregroundMark x1="18143" y1="28769" x2="18143" y2="28769"/>
                        <a14:foregroundMark x1="26286" y1="26863" x2="26286" y2="26863"/>
                        <a14:foregroundMark x1="22714" y1="23397" x2="22714" y2="23397"/>
                        <a14:foregroundMark x1="25286" y1="24610" x2="25286" y2="24610"/>
                        <a14:foregroundMark x1="22714" y1="28769" x2="22714" y2="28769"/>
                        <a14:foregroundMark x1="33857" y1="25823" x2="33857" y2="25823"/>
                        <a14:foregroundMark x1="31714" y1="21144" x2="31714" y2="21144"/>
                        <a14:foregroundMark x1="41714" y1="21837" x2="41714" y2="21837"/>
                        <a14:foregroundMark x1="56286" y1="24957" x2="56286" y2="24957"/>
                        <a14:foregroundMark x1="49714" y1="23050" x2="49714" y2="23050"/>
                        <a14:foregroundMark x1="54000" y1="21664" x2="54000" y2="21664"/>
                        <a14:foregroundMark x1="47571" y1="18891" x2="47571" y2="18891"/>
                        <a14:foregroundMark x1="52000" y1="18544" x2="52000" y2="18544"/>
                        <a14:foregroundMark x1="56571" y1="22704" x2="56571" y2="22704"/>
                        <a14:foregroundMark x1="52714" y1="25477" x2="52714" y2="25477"/>
                        <a14:foregroundMark x1="63000" y1="38821" x2="63000" y2="38821"/>
                        <a14:foregroundMark x1="57429" y1="33102" x2="57429" y2="33102"/>
                        <a14:foregroundMark x1="55000" y1="29289" x2="55000" y2="29289"/>
                        <a14:foregroundMark x1="59286" y1="36395" x2="59286" y2="36395"/>
                        <a14:foregroundMark x1="62429" y1="49220" x2="62429" y2="49220"/>
                        <a14:foregroundMark x1="61429" y1="58232" x2="61429" y2="58232"/>
                        <a14:foregroundMark x1="62571" y1="65858" x2="62571" y2="65858"/>
                        <a14:foregroundMark x1="59857" y1="70884" x2="59857" y2="70884"/>
                        <a14:foregroundMark x1="56143" y1="67244" x2="56143" y2="67244"/>
                        <a14:foregroundMark x1="65286" y1="60659" x2="65286" y2="60659"/>
                        <a14:foregroundMark x1="62857" y1="57366" x2="62857" y2="57366"/>
                        <a14:foregroundMark x1="61286" y1="53033" x2="61286" y2="53033"/>
                        <a14:foregroundMark x1="58857" y1="64298" x2="58857" y2="64298"/>
                        <a14:foregroundMark x1="64143" y1="67071" x2="64143" y2="67071"/>
                        <a14:foregroundMark x1="62714" y1="62565" x2="62714" y2="62565"/>
                        <a14:foregroundMark x1="61143" y1="70364" x2="61143" y2="70364"/>
                        <a14:foregroundMark x1="58857" y1="67418" x2="58857" y2="67418"/>
                        <a14:foregroundMark x1="54429" y1="69324" x2="54429" y2="69324"/>
                        <a14:foregroundMark x1="52714" y1="66378" x2="52714" y2="66378"/>
                        <a14:foregroundMark x1="13000" y1="29463" x2="13000" y2="29463"/>
                        <a14:foregroundMark x1="13571" y1="31369" x2="13571" y2="31369"/>
                        <a14:foregroundMark x1="13571" y1="39688" x2="13571" y2="39688"/>
                        <a14:foregroundMark x1="10286" y1="33449" x2="10286" y2="33449"/>
                        <a14:foregroundMark x1="15857" y1="35355" x2="15857" y2="35355"/>
                        <a14:foregroundMark x1="15429" y1="50260" x2="15429" y2="50260"/>
                        <a14:foregroundMark x1="11857" y1="49220" x2="11857" y2="49220"/>
                        <a14:foregroundMark x1="13571" y1="45407" x2="13571" y2="45407"/>
                        <a14:foregroundMark x1="17286" y1="38128" x2="17286" y2="38128"/>
                        <a14:foregroundMark x1="9286" y1="36742" x2="9286" y2="36742"/>
                        <a14:foregroundMark x1="15429" y1="32929" x2="15429" y2="32929"/>
                        <a14:foregroundMark x1="12571" y1="34489" x2="12571" y2="34489"/>
                        <a14:foregroundMark x1="23143" y1="39515" x2="23143" y2="39515"/>
                        <a14:foregroundMark x1="22000" y1="30156" x2="22000" y2="30156"/>
                        <a14:foregroundMark x1="23429" y1="32062" x2="23429" y2="32062"/>
                        <a14:foregroundMark x1="27857" y1="32062" x2="27857" y2="32062"/>
                        <a14:foregroundMark x1="33429" y1="32062" x2="33429" y2="32062"/>
                        <a14:foregroundMark x1="37286" y1="28596" x2="37286" y2="28596"/>
                        <a14:foregroundMark x1="40143" y1="31716" x2="40143" y2="31716"/>
                        <a14:foregroundMark x1="42143" y1="27210" x2="42143" y2="27210"/>
                        <a14:foregroundMark x1="46286" y1="29636" x2="46286" y2="29636"/>
                        <a14:foregroundMark x1="48429" y1="31716" x2="48429" y2="31716"/>
                        <a14:foregroundMark x1="49429" y1="39688" x2="49429" y2="39688"/>
                        <a14:foregroundMark x1="54286" y1="39688" x2="54286" y2="39688"/>
                        <a14:foregroundMark x1="54429" y1="46447" x2="54429" y2="46447"/>
                        <a14:foregroundMark x1="57000" y1="51820" x2="57000" y2="51820"/>
                        <a14:foregroundMark x1="51857" y1="51300" x2="51857" y2="51300"/>
                        <a14:foregroundMark x1="42714" y1="48527" x2="42714" y2="48527"/>
                        <a14:foregroundMark x1="44143" y1="57366" x2="44143" y2="57366"/>
                        <a14:foregroundMark x1="45571" y1="68631" x2="45571" y2="68631"/>
                        <a14:foregroundMark x1="48000" y1="61525" x2="48000" y2="61525"/>
                        <a14:foregroundMark x1="45571" y1="65685" x2="45571" y2="65685"/>
                        <a14:foregroundMark x1="41429" y1="67418" x2="41429" y2="67418"/>
                        <a14:foregroundMark x1="37857" y1="72444" x2="37857" y2="72444"/>
                        <a14:foregroundMark x1="49857" y1="67071" x2="49857" y2="67071"/>
                        <a14:foregroundMark x1="47143" y1="68631" x2="47143" y2="68631"/>
                        <a14:foregroundMark x1="46286" y1="71924" x2="46286" y2="71924"/>
                        <a14:foregroundMark x1="48857" y1="71057" x2="48857" y2="71057"/>
                        <a14:foregroundMark x1="48286" y1="56499" x2="48286" y2="56499"/>
                        <a14:foregroundMark x1="43571" y1="45234" x2="43571" y2="45234"/>
                        <a14:foregroundMark x1="48714" y1="44021" x2="48714" y2="44021"/>
                        <a14:foregroundMark x1="46429" y1="47314" x2="46429" y2="47314"/>
                        <a14:foregroundMark x1="38857" y1="42461" x2="38857" y2="42461"/>
                        <a14:foregroundMark x1="34429" y1="38995" x2="34429" y2="38995"/>
                        <a14:foregroundMark x1="27714" y1="38821" x2="27714" y2="38821"/>
                        <a14:foregroundMark x1="27714" y1="46620" x2="27714" y2="46620"/>
                        <a14:foregroundMark x1="32429" y1="52166" x2="32429" y2="52166"/>
                        <a14:foregroundMark x1="33571" y1="56153" x2="33571" y2="56153"/>
                        <a14:foregroundMark x1="36857" y1="63258" x2="36857" y2="63258"/>
                        <a14:foregroundMark x1="36857" y1="68284" x2="36857" y2="68284"/>
                        <a14:foregroundMark x1="39857" y1="63085" x2="39857" y2="63085"/>
                        <a14:foregroundMark x1="40000" y1="56499" x2="40000" y2="56499"/>
                        <a14:foregroundMark x1="34714" y1="55459" x2="34714" y2="55459"/>
                        <a14:foregroundMark x1="33857" y1="49567" x2="33857" y2="49567"/>
                        <a14:foregroundMark x1="27571" y1="53380" x2="27571" y2="53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3792" y="340727"/>
            <a:ext cx="5038852" cy="41534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F6DA24-A24D-6641-B0DC-94EB15BCB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25" b="80313" l="625" r="99063">
                        <a14:foregroundMark x1="16719" y1="34688" x2="16719" y2="34688"/>
                        <a14:foregroundMark x1="30156" y1="33594" x2="30156" y2="33594"/>
                        <a14:foregroundMark x1="25469" y1="38281" x2="25469" y2="38281"/>
                        <a14:foregroundMark x1="16719" y1="45313" x2="16719" y2="45313"/>
                        <a14:foregroundMark x1="28750" y1="45000" x2="28750" y2="45000"/>
                        <a14:foregroundMark x1="30156" y1="40938" x2="30156" y2="40938"/>
                        <a14:foregroundMark x1="53438" y1="39375" x2="53438" y2="39375"/>
                        <a14:foregroundMark x1="61094" y1="35938" x2="61094" y2="3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717" y="103660"/>
            <a:ext cx="3429001" cy="34290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437C27-FF38-034F-8942-7F0C8854E8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7" b="89964" l="9932" r="89932">
                        <a14:foregroundMark x1="44626" y1="17563" x2="44626" y2="17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605" y="3102360"/>
            <a:ext cx="3592224" cy="4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8CD66-844D-2744-9110-1F642CAD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1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01C5C-1D37-FF4A-AEFC-E9914A318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7" b="89964" l="9932" r="89932">
                        <a14:foregroundMark x1="44626" y1="17563" x2="44626" y2="17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3124" y="3085354"/>
            <a:ext cx="3592224" cy="4090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47ADC-4AAB-094A-BEC4-ADCA4A742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89971" l="588" r="99265">
                        <a14:foregroundMark x1="10147" y1="57522" x2="10147" y2="57522"/>
                        <a14:foregroundMark x1="29265" y1="57817" x2="29265" y2="57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011" y="2014953"/>
            <a:ext cx="5217115" cy="5201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82E490-0650-664E-9BCE-D9428DDCF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" b="100000" l="0" r="100000">
                        <a14:foregroundMark x1="50333" y1="13786" x2="50333" y2="13786"/>
                        <a14:foregroundMark x1="1167" y1="76955" x2="1167" y2="76955"/>
                        <a14:foregroundMark x1="88333" y1="83333" x2="88333" y2="8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915" y="3343492"/>
            <a:ext cx="3320638" cy="2485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97FFAB-4B4C-AE40-8089-55F270AA6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20" b="94701" l="5027" r="97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197" y="1464132"/>
            <a:ext cx="1867546" cy="1867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AC2109-872B-204A-B5FB-74FD80462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20" b="94701" l="5027" r="97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043" y="193599"/>
            <a:ext cx="1867546" cy="1867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314D17-F71B-3A45-B218-8EF4C2E12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20" b="94701" l="5027" r="97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6007" y="1727729"/>
            <a:ext cx="1867546" cy="1867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180896-0011-404C-BA12-478D9FBF3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20" b="94701" l="5027" r="97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216" y="408553"/>
            <a:ext cx="1867546" cy="1867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4C05A9-3CB9-0E4F-815F-C79CC2015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20" b="94701" l="5027" r="97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41" y="184352"/>
            <a:ext cx="1867546" cy="18675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5FB8A2-45EA-6544-9539-3CF6D74E7D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28" b="92427" l="5200" r="95600">
                        <a14:foregroundMark x1="42600" y1="32612" x2="42600" y2="32612"/>
                        <a14:foregroundMark x1="38200" y1="32612" x2="38200" y2="32612"/>
                        <a14:foregroundMark x1="50400" y1="29366" x2="50400" y2="29366"/>
                        <a14:foregroundMark x1="58600" y1="28903" x2="58600" y2="28903"/>
                        <a14:foregroundMark x1="60200" y1="25811" x2="60200" y2="25811"/>
                        <a14:foregroundMark x1="35200" y1="28903" x2="35200" y2="28903"/>
                        <a14:foregroundMark x1="35200" y1="33385" x2="35200" y2="33385"/>
                        <a14:foregroundMark x1="43000" y1="38331" x2="43000" y2="38331"/>
                        <a14:foregroundMark x1="40400" y1="38949" x2="40400" y2="38949"/>
                        <a14:foregroundMark x1="37000" y1="42040" x2="37000" y2="42040"/>
                        <a14:foregroundMark x1="34200" y1="42504" x2="34200" y2="42504"/>
                        <a14:foregroundMark x1="32000" y1="48686" x2="32000" y2="48686"/>
                        <a14:foregroundMark x1="29200" y1="47450" x2="29200" y2="47450"/>
                        <a14:foregroundMark x1="32000" y1="45440" x2="32000" y2="45440"/>
                        <a14:foregroundMark x1="28400" y1="50850" x2="28400" y2="50850"/>
                        <a14:foregroundMark x1="24400" y1="55332" x2="24400" y2="55332"/>
                        <a14:foregroundMark x1="45800" y1="56569" x2="45800" y2="56569"/>
                        <a14:foregroundMark x1="50600" y1="55487" x2="50600" y2="55487"/>
                        <a14:foregroundMark x1="51200" y1="62133" x2="51200" y2="62133"/>
                        <a14:foregroundMark x1="50600" y1="62597" x2="50600" y2="62597"/>
                        <a14:foregroundMark x1="40600" y1="60742" x2="40600" y2="60742"/>
                        <a14:foregroundMark x1="35400" y1="65842" x2="35400" y2="65842"/>
                        <a14:foregroundMark x1="32000" y1="68934" x2="32000" y2="68934"/>
                        <a14:foregroundMark x1="31600" y1="74034" x2="31600" y2="74034"/>
                        <a14:foregroundMark x1="44400" y1="78516" x2="44400" y2="78516"/>
                        <a14:foregroundMark x1="49600" y1="74189" x2="49600" y2="74189"/>
                        <a14:foregroundMark x1="61800" y1="73725" x2="61800" y2="73725"/>
                        <a14:foregroundMark x1="71200" y1="70325" x2="71200" y2="70325"/>
                        <a14:foregroundMark x1="73000" y1="62597" x2="73000" y2="62597"/>
                        <a14:foregroundMark x1="72600" y1="66461" x2="72600" y2="66461"/>
                        <a14:foregroundMark x1="73800" y1="71870" x2="73800" y2="71870"/>
                        <a14:foregroundMark x1="70800" y1="81917" x2="70800" y2="81917"/>
                        <a14:foregroundMark x1="61600" y1="82689" x2="61600" y2="82689"/>
                        <a14:foregroundMark x1="51800" y1="89335" x2="51800" y2="89335"/>
                        <a14:foregroundMark x1="33000" y1="86244" x2="33000" y2="86244"/>
                        <a14:foregroundMark x1="36800" y1="85626" x2="36800" y2="85626"/>
                        <a14:foregroundMark x1="34000" y1="81144" x2="34000" y2="81144"/>
                        <a14:foregroundMark x1="27600" y1="79598" x2="27600" y2="79598"/>
                        <a14:foregroundMark x1="26800" y1="74189" x2="26800" y2="74189"/>
                        <a14:foregroundMark x1="26600" y1="67852" x2="26600" y2="67852"/>
                        <a14:foregroundMark x1="28200" y1="63060" x2="28200" y2="63060"/>
                        <a14:foregroundMark x1="26400" y1="62287" x2="26400" y2="62287"/>
                        <a14:foregroundMark x1="24800" y1="64142" x2="24800" y2="64142"/>
                        <a14:foregroundMark x1="24000" y1="65842" x2="24000" y2="65842"/>
                        <a14:foregroundMark x1="23000" y1="76352" x2="23000" y2="76352"/>
                        <a14:foregroundMark x1="24000" y1="78362" x2="24000" y2="78362"/>
                        <a14:foregroundMark x1="26800" y1="76043" x2="26800" y2="76043"/>
                        <a14:foregroundMark x1="26400" y1="81762" x2="26400" y2="81762"/>
                        <a14:foregroundMark x1="31600" y1="78671" x2="31600" y2="78671"/>
                        <a14:foregroundMark x1="24800" y1="79598" x2="24800" y2="79598"/>
                        <a14:foregroundMark x1="26000" y1="74652" x2="26000" y2="74652"/>
                        <a14:foregroundMark x1="33400" y1="74652" x2="33400" y2="74652"/>
                        <a14:foregroundMark x1="28600" y1="70943" x2="28600" y2="70943"/>
                        <a14:foregroundMark x1="29200" y1="65379" x2="29200" y2="65379"/>
                        <a14:foregroundMark x1="25000" y1="71716" x2="25000" y2="71716"/>
                        <a14:foregroundMark x1="23200" y1="71561" x2="23200" y2="71561"/>
                        <a14:foregroundMark x1="23600" y1="69397" x2="23600" y2="69397"/>
                        <a14:foregroundMark x1="25400" y1="70788" x2="25400" y2="70788"/>
                        <a14:foregroundMark x1="28200" y1="68161" x2="28200" y2="68161"/>
                        <a14:foregroundMark x1="33200" y1="72952" x2="33200" y2="72952"/>
                        <a14:foregroundMark x1="33400" y1="79907" x2="33400" y2="79907"/>
                        <a14:foregroundMark x1="33400" y1="82689" x2="33400" y2="82689"/>
                        <a14:foregroundMark x1="37200" y1="80371" x2="37200" y2="80371"/>
                        <a14:foregroundMark x1="36000" y1="72334" x2="36000" y2="72334"/>
                        <a14:foregroundMark x1="39400" y1="68470" x2="39400" y2="68470"/>
                        <a14:foregroundMark x1="44000" y1="69861" x2="44000" y2="69861"/>
                        <a14:foregroundMark x1="43000" y1="73261" x2="43000" y2="73261"/>
                        <a14:foregroundMark x1="40800" y1="62133" x2="40800" y2="62133"/>
                        <a14:foregroundMark x1="32200" y1="58733" x2="32200" y2="58733"/>
                        <a14:foregroundMark x1="27600" y1="56878" x2="27600" y2="56878"/>
                        <a14:foregroundMark x1="26000" y1="58733" x2="26000" y2="58733"/>
                        <a14:foregroundMark x1="28200" y1="55796" x2="28200" y2="55796"/>
                        <a14:foregroundMark x1="30800" y1="53014" x2="30800" y2="53014"/>
                        <a14:foregroundMark x1="34600" y1="51623" x2="34600" y2="51623"/>
                        <a14:foregroundMark x1="33400" y1="47141" x2="33400" y2="47141"/>
                        <a14:foregroundMark x1="35400" y1="47913" x2="35400" y2="47913"/>
                        <a14:foregroundMark x1="33000" y1="52087" x2="33000" y2="52087"/>
                        <a14:foregroundMark x1="34000" y1="58114" x2="34000" y2="58114"/>
                        <a14:foregroundMark x1="34200" y1="54405" x2="34200" y2="54405"/>
                        <a14:foregroundMark x1="34200" y1="61669" x2="34200" y2="61669"/>
                        <a14:foregroundMark x1="36000" y1="63524" x2="36000" y2="63524"/>
                        <a14:foregroundMark x1="32000" y1="61051" x2="32000" y2="61051"/>
                        <a14:foregroundMark x1="28400" y1="56723" x2="28400" y2="56723"/>
                        <a14:foregroundMark x1="30200" y1="59815" x2="30200" y2="59815"/>
                        <a14:foregroundMark x1="30400" y1="55951" x2="30400" y2="55951"/>
                        <a14:foregroundMark x1="38600" y1="55951" x2="38600" y2="55951"/>
                        <a14:foregroundMark x1="21000" y1="60433" x2="21000" y2="60433"/>
                        <a14:foregroundMark x1="48000" y1="32612" x2="48000" y2="32612"/>
                        <a14:foregroundMark x1="44000" y1="34930" x2="44000" y2="34930"/>
                        <a14:foregroundMark x1="40800" y1="35549" x2="40800" y2="35549"/>
                        <a14:foregroundMark x1="37200" y1="36940" x2="37200" y2="36940"/>
                        <a14:foregroundMark x1="35800" y1="34312" x2="35800" y2="34312"/>
                        <a14:foregroundMark x1="34200" y1="30912" x2="34200" y2="30912"/>
                        <a14:foregroundMark x1="37400" y1="30139" x2="37400" y2="30139"/>
                        <a14:foregroundMark x1="46200" y1="28903" x2="46200" y2="28903"/>
                        <a14:foregroundMark x1="55200" y1="28903" x2="55200" y2="28903"/>
                        <a14:foregroundMark x1="55000" y1="27048" x2="55000" y2="27048"/>
                        <a14:foregroundMark x1="62600" y1="27357" x2="62600" y2="27357"/>
                        <a14:foregroundMark x1="63200" y1="30757" x2="63200" y2="30757"/>
                        <a14:foregroundMark x1="63800" y1="34621" x2="63800" y2="34621"/>
                        <a14:foregroundMark x1="61600" y1="38176" x2="61600" y2="38176"/>
                        <a14:foregroundMark x1="56000" y1="40958" x2="56000" y2="40958"/>
                        <a14:foregroundMark x1="49400" y1="41886" x2="49400" y2="41886"/>
                        <a14:foregroundMark x1="45200" y1="40649" x2="45200" y2="40649"/>
                        <a14:foregroundMark x1="45800" y1="38485" x2="45800" y2="38485"/>
                        <a14:foregroundMark x1="48400" y1="42658" x2="48400" y2="42658"/>
                        <a14:foregroundMark x1="55800" y1="36631" x2="55800" y2="36631"/>
                        <a14:foregroundMark x1="58200" y1="39413" x2="58200" y2="39413"/>
                        <a14:foregroundMark x1="62800" y1="34312" x2="62800" y2="34312"/>
                        <a14:foregroundMark x1="64800" y1="30757" x2="64800" y2="30757"/>
                        <a14:foregroundMark x1="64600" y1="26739" x2="64600" y2="26739"/>
                        <a14:foregroundMark x1="68400" y1="50232" x2="68400" y2="50232"/>
                        <a14:foregroundMark x1="72600" y1="48686" x2="72600" y2="48686"/>
                        <a14:foregroundMark x1="68000" y1="47141" x2="68000" y2="47141"/>
                        <a14:foregroundMark x1="70200" y1="54405" x2="70200" y2="54405"/>
                        <a14:foregroundMark x1="71200" y1="58269" x2="71200" y2="58269"/>
                        <a14:foregroundMark x1="68600" y1="61206" x2="68600" y2="61206"/>
                        <a14:foregroundMark x1="71600" y1="55641" x2="71600" y2="55641"/>
                        <a14:foregroundMark x1="69200" y1="59196" x2="69200" y2="59196"/>
                        <a14:foregroundMark x1="65800" y1="59969" x2="65800" y2="59969"/>
                        <a14:foregroundMark x1="63200" y1="61360" x2="63200" y2="61360"/>
                        <a14:foregroundMark x1="59200" y1="61515" x2="59200" y2="61515"/>
                        <a14:foregroundMark x1="61600" y1="64760" x2="61600" y2="64760"/>
                        <a14:foregroundMark x1="66200" y1="62597" x2="66200" y2="62597"/>
                        <a14:foregroundMark x1="68400" y1="68161" x2="68400" y2="68161"/>
                        <a14:foregroundMark x1="73800" y1="69088" x2="73800" y2="69088"/>
                        <a14:foregroundMark x1="71000" y1="65533" x2="71000" y2="65533"/>
                        <a14:foregroundMark x1="71200" y1="68161" x2="71200" y2="68161"/>
                        <a14:foregroundMark x1="73200" y1="66306" x2="73200" y2="66306"/>
                        <a14:foregroundMark x1="74800" y1="68315" x2="74800" y2="68315"/>
                        <a14:foregroundMark x1="75600" y1="71252" x2="75600" y2="71252"/>
                        <a14:foregroundMark x1="75400" y1="75116" x2="75400" y2="75116"/>
                        <a14:foregroundMark x1="73400" y1="78053" x2="73400" y2="78053"/>
                        <a14:foregroundMark x1="70800" y1="74652" x2="70800" y2="74652"/>
                        <a14:foregroundMark x1="75000" y1="74189" x2="75000" y2="74189"/>
                        <a14:foregroundMark x1="68400" y1="72488" x2="68400" y2="72488"/>
                        <a14:foregroundMark x1="72000" y1="74961" x2="72000" y2="74961"/>
                        <a14:foregroundMark x1="71400" y1="72798" x2="71400" y2="72798"/>
                        <a14:foregroundMark x1="67000" y1="70479" x2="67000" y2="70479"/>
                        <a14:foregroundMark x1="64800" y1="67388" x2="64800" y2="67388"/>
                        <a14:foregroundMark x1="67000" y1="74034" x2="67000" y2="74034"/>
                        <a14:foregroundMark x1="69200" y1="77589" x2="69200" y2="77589"/>
                        <a14:foregroundMark x1="67000" y1="79598" x2="67000" y2="79598"/>
                        <a14:foregroundMark x1="70200" y1="80526" x2="70200" y2="80526"/>
                        <a14:foregroundMark x1="68400" y1="83308" x2="68400" y2="83308"/>
                        <a14:foregroundMark x1="66000" y1="83617" x2="66000" y2="83617"/>
                        <a14:foregroundMark x1="61200" y1="85317" x2="61200" y2="85317"/>
                        <a14:foregroundMark x1="57800" y1="86399" x2="57800" y2="86399"/>
                        <a14:foregroundMark x1="55200" y1="87172" x2="55200" y2="87172"/>
                        <a14:foregroundMark x1="49400" y1="87326" x2="49400" y2="87326"/>
                        <a14:foregroundMark x1="44000" y1="87326" x2="44000" y2="87326"/>
                        <a14:foregroundMark x1="52000" y1="65842" x2="52000" y2="65842"/>
                        <a14:foregroundMark x1="55600" y1="59969" x2="55600" y2="59969"/>
                        <a14:foregroundMark x1="51800" y1="51314" x2="51800" y2="51314"/>
                        <a14:foregroundMark x1="44400" y1="50850" x2="44400" y2="50850"/>
                        <a14:foregroundMark x1="43400" y1="54405" x2="43400" y2="54405"/>
                        <a14:foregroundMark x1="46600" y1="61515" x2="46600" y2="61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7325" y="3760286"/>
            <a:ext cx="2415328" cy="31254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46B2D0-11DA-AB43-B931-0ED754375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4673" y1="55235" x2="24673" y2="55235"/>
                        <a14:foregroundMark x1="32026" y1="58664" x2="32026" y2="58664"/>
                        <a14:foregroundMark x1="31536" y1="56679" x2="31536" y2="56679"/>
                        <a14:foregroundMark x1="34150" y1="56137" x2="34150" y2="56137"/>
                        <a14:foregroundMark x1="33824" y1="60289" x2="33824" y2="60289"/>
                        <a14:foregroundMark x1="25817" y1="57040" x2="25817" y2="57040"/>
                        <a14:foregroundMark x1="22549" y1="55596" x2="22549" y2="55596"/>
                        <a14:foregroundMark x1="21242" y1="68953" x2="21242" y2="68953"/>
                        <a14:foregroundMark x1="21078" y1="66426" x2="21078" y2="66426"/>
                        <a14:foregroundMark x1="22549" y1="66065" x2="22549" y2="66065"/>
                        <a14:foregroundMark x1="23529" y1="69495" x2="23529" y2="69495"/>
                        <a14:foregroundMark x1="36275" y1="50181" x2="36275" y2="50181"/>
                        <a14:foregroundMark x1="36111" y1="46390" x2="36111" y2="46390"/>
                        <a14:foregroundMark x1="38072" y1="46570" x2="38072" y2="46570"/>
                        <a14:foregroundMark x1="38889" y1="48375" x2="38889" y2="48375"/>
                        <a14:foregroundMark x1="38725" y1="50000" x2="38725" y2="50000"/>
                        <a14:foregroundMark x1="44771" y1="52888" x2="44771" y2="52888"/>
                        <a14:foregroundMark x1="44935" y1="50361" x2="44935" y2="50361"/>
                        <a14:foregroundMark x1="47059" y1="51264" x2="47059" y2="51264"/>
                        <a14:foregroundMark x1="47222" y1="52708" x2="47222" y2="52708"/>
                        <a14:foregroundMark x1="46242" y1="55235" x2="46242" y2="55235"/>
                        <a14:foregroundMark x1="50980" y1="44224" x2="50980" y2="44224"/>
                        <a14:foregroundMark x1="51797" y1="41516" x2="51797" y2="41516"/>
                        <a14:foregroundMark x1="53105" y1="42780" x2="53105" y2="42780"/>
                        <a14:foregroundMark x1="53758" y1="44765" x2="53758" y2="44765"/>
                        <a14:foregroundMark x1="52778" y1="46570" x2="52778" y2="46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997435">
            <a:off x="-151007" y="3201292"/>
            <a:ext cx="5922197" cy="536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56</Words>
  <Application>Microsoft Macintosh PowerPoint</Application>
  <PresentationFormat>Широкоэкранный</PresentationFormat>
  <Paragraphs>38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Звук и буква «С»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Звук и буква «С»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«С»</dc:title>
  <dc:creator>дмитрий дюрбин</dc:creator>
  <cp:lastModifiedBy>дмитрий дюрбин</cp:lastModifiedBy>
  <cp:revision>18</cp:revision>
  <dcterms:created xsi:type="dcterms:W3CDTF">2024-04-15T08:23:52Z</dcterms:created>
  <dcterms:modified xsi:type="dcterms:W3CDTF">2024-04-18T09:04:31Z</dcterms:modified>
</cp:coreProperties>
</file>