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58" r:id="rId5"/>
    <p:sldId id="260" r:id="rId6"/>
    <p:sldId id="266" r:id="rId7"/>
    <p:sldId id="267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8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9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5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9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83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19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23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6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5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8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6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6350">
            <a:solidFill>
              <a:srgbClr val="5A4012"/>
            </a:solidFill>
          </a:ln>
          <a:solidFill>
            <a:schemeClr val="accent4">
              <a:lumMod val="75000"/>
            </a:schemeClr>
          </a:solidFill>
          <a:effectLst/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290" y="238640"/>
            <a:ext cx="5995711" cy="24422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041" y="2937934"/>
            <a:ext cx="8774232" cy="22095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42667" y="5404472"/>
            <a:ext cx="4479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подготовила:</a:t>
            </a:r>
          </a:p>
          <a:p>
            <a:r>
              <a:rPr lang="ru-RU" dirty="0" smtClean="0"/>
              <a:t>Тупольская Т.Н., учитель начальных классов</a:t>
            </a:r>
          </a:p>
          <a:p>
            <a:r>
              <a:rPr lang="ru-RU" dirty="0" smtClean="0"/>
              <a:t>МБОУ Центр образования г.Певек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84543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Это просто чудо-книжка,</a:t>
            </a:r>
          </a:p>
          <a:p>
            <a:pPr>
              <a:lnSpc>
                <a:spcPct val="150000"/>
              </a:lnSpc>
            </a:pPr>
            <a:r>
              <a:rPr lang="ru-RU" dirty="0"/>
              <a:t>Для девчонок и мальчишек.</a:t>
            </a:r>
          </a:p>
          <a:p>
            <a:pPr>
              <a:lnSpc>
                <a:spcPct val="150000"/>
              </a:lnSpc>
            </a:pPr>
            <a:r>
              <a:rPr lang="ru-RU" dirty="0"/>
              <a:t>Эта книжка не простая, интересная такая.</a:t>
            </a:r>
          </a:p>
          <a:p>
            <a:pPr>
              <a:lnSpc>
                <a:spcPct val="150000"/>
              </a:lnSpc>
            </a:pPr>
            <a:r>
              <a:rPr lang="ru-RU" dirty="0"/>
              <a:t>Книжку сделал сама, расскажу о ней сперва</a:t>
            </a:r>
          </a:p>
          <a:p>
            <a:pPr>
              <a:lnSpc>
                <a:spcPct val="150000"/>
              </a:lnSpc>
            </a:pPr>
            <a:r>
              <a:rPr lang="ru-RU" dirty="0"/>
              <a:t>В ней </a:t>
            </a:r>
            <a:r>
              <a:rPr lang="ru-RU" dirty="0" smtClean="0"/>
              <a:t>есть факты и </a:t>
            </a:r>
            <a:r>
              <a:rPr lang="ru-RU" dirty="0"/>
              <a:t>загадки.</a:t>
            </a:r>
          </a:p>
          <a:p>
            <a:pPr>
              <a:lnSpc>
                <a:spcPct val="150000"/>
              </a:lnSpc>
            </a:pPr>
            <a:r>
              <a:rPr lang="ru-RU" dirty="0"/>
              <a:t>В ней есть </a:t>
            </a:r>
            <a:r>
              <a:rPr lang="ru-RU" dirty="0" err="1"/>
              <a:t>пазлы</a:t>
            </a:r>
            <a:r>
              <a:rPr lang="ru-RU" dirty="0"/>
              <a:t> и стихи.</a:t>
            </a:r>
          </a:p>
          <a:p>
            <a:pPr>
              <a:lnSpc>
                <a:spcPct val="150000"/>
              </a:lnSpc>
            </a:pPr>
            <a:r>
              <a:rPr lang="ru-RU" dirty="0"/>
              <a:t>Всех она спасет от скуки, от унынья и тоски.</a:t>
            </a:r>
          </a:p>
          <a:p>
            <a:pPr>
              <a:lnSpc>
                <a:spcPct val="150000"/>
              </a:lnSpc>
            </a:pPr>
            <a:r>
              <a:rPr lang="ru-RU" dirty="0"/>
              <a:t>В книжке этой есть кармашки, как у дома есть окно. </a:t>
            </a:r>
          </a:p>
          <a:p>
            <a:pPr>
              <a:lnSpc>
                <a:spcPct val="150000"/>
              </a:lnSpc>
            </a:pPr>
            <a:r>
              <a:rPr lang="ru-RU" dirty="0"/>
              <a:t>Эта книжка на коленях умещается легко.</a:t>
            </a:r>
          </a:p>
          <a:p>
            <a:pPr>
              <a:lnSpc>
                <a:spcPct val="150000"/>
              </a:lnSpc>
            </a:pPr>
            <a:r>
              <a:rPr lang="ru-RU" dirty="0"/>
              <a:t>Чудо-книжку открываю, все что знаю, вспоминаю.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13457" r="15761" b="30000"/>
          <a:stretch/>
        </p:blipFill>
        <p:spPr>
          <a:xfrm>
            <a:off x="7721600" y="431800"/>
            <a:ext cx="2844800" cy="38777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t="14074" r="2812" b="26913"/>
          <a:stretch/>
        </p:blipFill>
        <p:spPr>
          <a:xfrm>
            <a:off x="7018867" y="4397536"/>
            <a:ext cx="4250266" cy="2138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9164"/>
            <a:ext cx="1592247" cy="1704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05561" y="4653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МультТерапия</a:t>
            </a:r>
            <a:r>
              <a:rPr lang="ru-RU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 –  это </a:t>
            </a:r>
          </a:p>
          <a:p>
            <a:r>
              <a:rPr lang="ru-RU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        творчество и радость.</a:t>
            </a:r>
          </a:p>
        </p:txBody>
      </p:sp>
    </p:spTree>
    <p:extLst>
      <p:ext uri="{BB962C8B-B14F-4D97-AF65-F5344CB8AC3E}">
        <p14:creationId xmlns:p14="http://schemas.microsoft.com/office/powerpoint/2010/main" val="3539599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46" y="473113"/>
            <a:ext cx="4290521" cy="3217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бъект 6"/>
          <p:cNvSpPr>
            <a:spLocks noGrp="1"/>
          </p:cNvSpPr>
          <p:nvPr>
            <p:ph idx="13"/>
          </p:nvPr>
        </p:nvSpPr>
        <p:spPr>
          <a:xfrm>
            <a:off x="778794" y="1343025"/>
            <a:ext cx="5087912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err="1"/>
              <a:t>Лэпбук</a:t>
            </a:r>
            <a:r>
              <a:rPr lang="ru-RU" dirty="0"/>
              <a:t> (</a:t>
            </a:r>
            <a:r>
              <a:rPr lang="ru-RU" dirty="0" err="1"/>
              <a:t>lapbook</a:t>
            </a:r>
            <a:r>
              <a:rPr lang="ru-RU" dirty="0"/>
              <a:t>) в дословном переводе с английского языка значит " наколенная книга". Она представляет собой тематическую папку с кармашками, блокнотами и окошками, подвижными деталями, которые ребенок может доставать, перекладывать, складывать по своему усмотрению. В ней собирается материал по какой-то определенной теме.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2"/>
          <a:stretch/>
        </p:blipFill>
        <p:spPr>
          <a:xfrm>
            <a:off x="6925733" y="3786592"/>
            <a:ext cx="4106334" cy="261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1267" y="961873"/>
            <a:ext cx="105325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История возникновения</a:t>
            </a:r>
          </a:p>
          <a:p>
            <a:endParaRPr lang="ru-RU" dirty="0"/>
          </a:p>
          <a:p>
            <a:pPr algn="just"/>
            <a:r>
              <a:rPr lang="ru-RU" dirty="0" err="1"/>
              <a:t>Лэпбук</a:t>
            </a:r>
            <a:r>
              <a:rPr lang="ru-RU" dirty="0"/>
              <a:t> действительно родом из Америки. Его «мамой» считают американскую писательницу из штата </a:t>
            </a:r>
            <a:r>
              <a:rPr lang="ru-RU" dirty="0" err="1"/>
              <a:t>Верджиния</a:t>
            </a:r>
            <a:r>
              <a:rPr lang="ru-RU" dirty="0"/>
              <a:t> Тэмми </a:t>
            </a:r>
            <a:r>
              <a:rPr lang="ru-RU" dirty="0" err="1"/>
              <a:t>Дюби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Считается, что это именно ей пришла в голову замечательная идея наполнить картонную папку различными кармашками, картинками, карточками, конвертиками и применить эту папку для обучения своих детей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Затем ее творения попали на просторы всемирной паутины, многим понравились и обрели широкую известность и бешеную популярность, не только в Америке, но и у нас в России.</a:t>
            </a:r>
          </a:p>
          <a:p>
            <a:pPr algn="just"/>
            <a:r>
              <a:rPr lang="ru-RU" dirty="0"/>
              <a:t>Имя обучающим интерактивным папкам также придумала Тэмми. Она назвала их LAPBOOK.</a:t>
            </a:r>
          </a:p>
          <a:p>
            <a:pPr algn="just"/>
            <a:r>
              <a:rPr lang="ru-RU" dirty="0"/>
              <a:t>«</a:t>
            </a:r>
            <a:r>
              <a:rPr lang="ru-RU" dirty="0" err="1"/>
              <a:t>Lap</a:t>
            </a:r>
            <a:r>
              <a:rPr lang="ru-RU" dirty="0"/>
              <a:t>» в переводе с английского означает «колени». А «</a:t>
            </a:r>
            <a:r>
              <a:rPr lang="ru-RU" dirty="0" err="1"/>
              <a:t>book</a:t>
            </a:r>
            <a:r>
              <a:rPr lang="ru-RU" dirty="0"/>
              <a:t>» – «книга». Получается что-то вроде «коленная книга», а если на грамотном русском сказать, то «книга на коленках». Причем же здесь колени? Дело в том, что </a:t>
            </a:r>
            <a:r>
              <a:rPr lang="ru-RU" dirty="0" err="1"/>
              <a:t>лэпбук</a:t>
            </a:r>
            <a:r>
              <a:rPr lang="ru-RU" dirty="0"/>
              <a:t> по размеру должен быть совсем небольшой, не крупнее формата А4 и легко помещаться на коленках у ребенка, чтобы было удобно с ним играть и заниматься.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66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403643"/>
            <a:ext cx="5106565" cy="38269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334" y="313847"/>
            <a:ext cx="2292963" cy="1527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079" y="4343399"/>
            <a:ext cx="2801832" cy="2099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966" y="311230"/>
            <a:ext cx="2041234" cy="1529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503" y="4453465"/>
            <a:ext cx="3416771" cy="19219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2600" y="1928811"/>
            <a:ext cx="4072467" cy="229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8503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2" y="494115"/>
            <a:ext cx="2916622" cy="2230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2" y="3202271"/>
            <a:ext cx="3289738" cy="2467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43" y="985699"/>
            <a:ext cx="3477320" cy="3477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10" y="372535"/>
            <a:ext cx="3077061" cy="2829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12" y="3413677"/>
            <a:ext cx="3132120" cy="2436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25591" y="5532735"/>
            <a:ext cx="5896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Узнай мультфильм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899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0210" y="351135"/>
            <a:ext cx="5571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Выполни задание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83454" y="1942868"/>
            <a:ext cx="3446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гости к Бабе Яге 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пришёл Дракоша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06" y="1553866"/>
            <a:ext cx="4932313" cy="3720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8743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2"/>
          <a:stretch/>
        </p:blipFill>
        <p:spPr>
          <a:xfrm>
            <a:off x="2539999" y="1270187"/>
            <a:ext cx="8160195" cy="5198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3" y="1113800"/>
            <a:ext cx="1591194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0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6" id="{F508BB08-7BFF-4193-8876-0BA6A9E7B10A}" vid="{47069512-C618-486E-9F48-01ABEFCDE3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7</Template>
  <TotalTime>92</TotalTime>
  <Words>336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Schoolbook</vt:lpstr>
      <vt:lpstr>Georgia</vt:lpstr>
      <vt:lpstr>листание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16</cp:revision>
  <dcterms:created xsi:type="dcterms:W3CDTF">2016-11-15T09:14:47Z</dcterms:created>
  <dcterms:modified xsi:type="dcterms:W3CDTF">2024-01-03T01:06:01Z</dcterms:modified>
</cp:coreProperties>
</file>