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63" r:id="rId3"/>
    <p:sldId id="265" r:id="rId4"/>
    <p:sldId id="257" r:id="rId5"/>
    <p:sldId id="266" r:id="rId6"/>
    <p:sldId id="264" r:id="rId7"/>
    <p:sldId id="262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300445"/>
            <a:ext cx="9966960" cy="3226525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7300" dirty="0" err="1" smtClean="0"/>
              <a:t>Колобок,колобок</a:t>
            </a:r>
            <a:r>
              <a:rPr lang="ru-RU" sz="7300" dirty="0" smtClean="0"/>
              <a:t>,</a:t>
            </a:r>
            <a:br>
              <a:rPr lang="ru-RU" sz="7300" dirty="0" smtClean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 smtClean="0"/>
              <a:t>расскажи мне сказку.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9530" y="4245429"/>
            <a:ext cx="8767860" cy="193330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altLang="ru-RU" sz="3100" dirty="0">
                <a:latin typeface="Arial Narrow" panose="020B0606020202030204" pitchFamily="34" charset="0"/>
              </a:rPr>
              <a:t>Презентацию составила:</a:t>
            </a:r>
          </a:p>
          <a:p>
            <a:pPr algn="r"/>
            <a:r>
              <a:rPr lang="ru-RU" altLang="ru-RU" sz="3100" dirty="0" err="1" smtClean="0">
                <a:latin typeface="Arial Narrow" panose="020B0606020202030204" pitchFamily="34" charset="0"/>
              </a:rPr>
              <a:t>Ухина</a:t>
            </a:r>
            <a:r>
              <a:rPr lang="ru-RU" altLang="ru-RU" sz="3100" dirty="0" smtClean="0">
                <a:latin typeface="Arial Narrow" panose="020B0606020202030204" pitchFamily="34" charset="0"/>
              </a:rPr>
              <a:t> Татьяна Евгеньевна, </a:t>
            </a:r>
            <a:endParaRPr lang="ru-RU" altLang="ru-RU" sz="3100" dirty="0">
              <a:latin typeface="Arial Narrow" panose="020B0606020202030204" pitchFamily="34" charset="0"/>
            </a:endParaRPr>
          </a:p>
          <a:p>
            <a:pPr algn="r"/>
            <a:r>
              <a:rPr lang="ru-RU" altLang="ru-RU" sz="3100" dirty="0">
                <a:latin typeface="Arial Narrow" panose="020B0606020202030204" pitchFamily="34" charset="0"/>
              </a:rPr>
              <a:t>учитель начальных классов</a:t>
            </a:r>
          </a:p>
          <a:p>
            <a:pPr algn="r"/>
            <a:r>
              <a:rPr lang="ru-RU" altLang="ru-RU" sz="3100" dirty="0">
                <a:latin typeface="Arial Narrow" panose="020B0606020202030204" pitchFamily="34" charset="0"/>
              </a:rPr>
              <a:t>г. </a:t>
            </a:r>
            <a:r>
              <a:rPr lang="ru-RU" altLang="ru-RU" sz="3100" dirty="0" smtClean="0">
                <a:latin typeface="Arial Narrow" panose="020B0606020202030204" pitchFamily="34" charset="0"/>
              </a:rPr>
              <a:t>Воронеж</a:t>
            </a:r>
          </a:p>
          <a:p>
            <a:pPr algn="r"/>
            <a:endParaRPr lang="ru-RU" altLang="ru-RU" sz="2400" dirty="0">
              <a:latin typeface="Arial Narrow" panose="020B0606020202030204" pitchFamily="34" charset="0"/>
            </a:endParaRPr>
          </a:p>
          <a:p>
            <a:pPr algn="r"/>
            <a:endParaRPr lang="ru-RU" altLang="ru-RU" sz="2400" dirty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13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" y="235131"/>
            <a:ext cx="11247120" cy="6466115"/>
          </a:xfrm>
        </p:spPr>
      </p:pic>
    </p:spTree>
    <p:extLst>
      <p:ext uri="{BB962C8B-B14F-4D97-AF65-F5344CB8AC3E}">
        <p14:creationId xmlns:p14="http://schemas.microsoft.com/office/powerpoint/2010/main" val="120103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571" y="-474618"/>
            <a:ext cx="9875520" cy="135636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" y="222069"/>
            <a:ext cx="11534503" cy="6400800"/>
          </a:xfrm>
        </p:spPr>
      </p:pic>
    </p:spTree>
    <p:extLst>
      <p:ext uri="{BB962C8B-B14F-4D97-AF65-F5344CB8AC3E}">
        <p14:creationId xmlns:p14="http://schemas.microsoft.com/office/powerpoint/2010/main" val="292974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23" y="609599"/>
            <a:ext cx="9483633" cy="6013269"/>
          </a:xfrm>
        </p:spPr>
      </p:pic>
    </p:spTree>
    <p:extLst>
      <p:ext uri="{BB962C8B-B14F-4D97-AF65-F5344CB8AC3E}">
        <p14:creationId xmlns:p14="http://schemas.microsoft.com/office/powerpoint/2010/main" val="347780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" y="313509"/>
            <a:ext cx="10620103" cy="6165668"/>
          </a:xfrm>
        </p:spPr>
      </p:pic>
    </p:spTree>
    <p:extLst>
      <p:ext uri="{BB962C8B-B14F-4D97-AF65-F5344CB8AC3E}">
        <p14:creationId xmlns:p14="http://schemas.microsoft.com/office/powerpoint/2010/main" val="116378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1" y="609599"/>
            <a:ext cx="10972800" cy="5921829"/>
          </a:xfrm>
        </p:spPr>
      </p:pic>
    </p:spTree>
    <p:extLst>
      <p:ext uri="{BB962C8B-B14F-4D97-AF65-F5344CB8AC3E}">
        <p14:creationId xmlns:p14="http://schemas.microsoft.com/office/powerpoint/2010/main" val="408488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09451"/>
            <a:ext cx="10580914" cy="6191795"/>
          </a:xfrm>
        </p:spPr>
      </p:pic>
    </p:spTree>
    <p:extLst>
      <p:ext uri="{BB962C8B-B14F-4D97-AF65-F5344CB8AC3E}">
        <p14:creationId xmlns:p14="http://schemas.microsoft.com/office/powerpoint/2010/main" val="320594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17" y="222069"/>
            <a:ext cx="9157063" cy="6439987"/>
          </a:xfrm>
        </p:spPr>
      </p:pic>
    </p:spTree>
    <p:extLst>
      <p:ext uri="{BB962C8B-B14F-4D97-AF65-F5344CB8AC3E}">
        <p14:creationId xmlns:p14="http://schemas.microsoft.com/office/powerpoint/2010/main" val="149467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92" y="287383"/>
            <a:ext cx="8791302" cy="6439988"/>
          </a:xfrm>
        </p:spPr>
      </p:pic>
    </p:spTree>
    <p:extLst>
      <p:ext uri="{BB962C8B-B14F-4D97-AF65-F5344CB8AC3E}">
        <p14:creationId xmlns:p14="http://schemas.microsoft.com/office/powerpoint/2010/main" val="251256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азис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18</TotalTime>
  <Words>13</Words>
  <Application>Microsoft Office PowerPoint</Application>
  <PresentationFormat>Широкоэкранный</PresentationFormat>
  <Paragraphs>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 Narrow</vt:lpstr>
      <vt:lpstr>Corbel</vt:lpstr>
      <vt:lpstr>Базис</vt:lpstr>
      <vt:lpstr>      Колобок,колобок,  расскажи мне сказку.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Колобок,колобок,  расскажи мне сказку.</dc:title>
  <dc:creator>777</dc:creator>
  <cp:lastModifiedBy>777</cp:lastModifiedBy>
  <cp:revision>4</cp:revision>
  <dcterms:created xsi:type="dcterms:W3CDTF">2018-10-25T18:12:14Z</dcterms:created>
  <dcterms:modified xsi:type="dcterms:W3CDTF">2018-10-27T12:01:47Z</dcterms:modified>
</cp:coreProperties>
</file>