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4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0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6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88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0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27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82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33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0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10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C8CE9-4AAB-49CC-A97A-46FDCB0E1A9E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7F1C6-EE22-41B8-AD46-851075416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3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48;&#1085;&#1090;&#1077;&#1088;&#1072;&#1082;&#1090;&#1080;&#1074;&#1085;&#1072;&#1103;%20&#1074;&#1099;&#1089;&#1090;&#1072;&#1074;&#1082;&#1072;%20_&#1053;&#1072;&#1074;&#1089;&#1090;&#1088;&#1077;&#1095;&#1091;%20&#1053;&#1086;&#1074;&#1086;&#1084;&#1091;%20&#1075;&#1086;&#1076;&#1091;%20&#1080;%20&#1056;&#1086;&#1078;&#1076;&#1077;&#1089;&#1090;&#1074;&#1091;_.mp4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56;&#1086;&#1078;&#1076;&#1077;&#1089;&#1090;&#1074;&#1086;%20&#1061;&#1088;&#1080;&#1089;&#1090;&#1086;&#1074;&#1086;.mp4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0613" y="1233041"/>
            <a:ext cx="9770773" cy="23876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Интегрированный урок по рассказу Н.С. Лескова «Христос в гостях у мужика»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67" y="796009"/>
            <a:ext cx="3800318" cy="5002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670" y="818547"/>
            <a:ext cx="7050045" cy="497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15" y="-297"/>
            <a:ext cx="637696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0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7791" y="5614929"/>
            <a:ext cx="9821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Выставка «Навстречу Новому году и Рождеству»</a:t>
            </a:r>
            <a:endParaRPr lang="ru-RU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1023" y="5908285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4291" y="503112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0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3489" y="0"/>
            <a:ext cx="11050072" cy="377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Технология.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класс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Резервные уроки (1 час).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рождественской поделки.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урока: 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Приобщить учащихся к миру прекрасного на примере изготовления рождественской поделки.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Изготовить рождественскую поделку.</a:t>
            </a:r>
            <a:endPara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дома поделки на благотворительную рождественскую ярмарку.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" y="157766"/>
            <a:ext cx="2809453" cy="3175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215" y="119130"/>
            <a:ext cx="3176505" cy="3214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0" y="464445"/>
            <a:ext cx="3413759" cy="5816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480" y="3588376"/>
            <a:ext cx="2809453" cy="3014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1670" y="3452342"/>
            <a:ext cx="3303050" cy="29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1"/>
            <a:ext cx="12192000" cy="79527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6366" y="218940"/>
            <a:ext cx="11613524" cy="4560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Литературное чтение.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класс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Резервные уроки (7 часов).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Учитель распределяет по своему усмотрению на весь ученый год. В каждой четверти проводится внеклассное чтение. В начале III четверти (январь) предлагается изучить святочный рассказ Н.С. Лескова «Христос в гостях у мужика».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урока: 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знания об основных видах рассказа.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Познакомиться с жанром святочного рассказа на основе произведения Н.С. Лескова «Христос в гостях у мужика».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Прочитать рассказ Н.С. Лескова «Христос в гостях у мужика».</a:t>
            </a:r>
            <a:endPara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(по выбору учащихся) иллюстрации к рассказу Н.С. Лескова «Христос в гостях у мужика» или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инсценирование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понравившегося эпизода.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9814" y="1609859"/>
            <a:ext cx="98323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ЗАГАДОЧНОЕ, ВОЛШЕБНОЕ.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ИНТРИГУЕТ, ВООДУШЕВЛЯЕТ, РАСПОЛАГАЕТ.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ВЕРУЮЩИХ ЛЮДЕЙ.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5082" y="592429"/>
            <a:ext cx="3661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РОЖДЕСТВО.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6648" y="0"/>
            <a:ext cx="10238703" cy="407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Внеурочная деятельность по предмету «ОПК».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класс.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 №16. 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Рождество Христово. История праздника. Причины пришествия Спасителя в мир.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урока: 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представление о христианском празднике Рождество.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Познакомиться с историей праздника Рождество Христово.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Выяснить причины пришествия Спасителя в мир.</a:t>
            </a:r>
            <a:endParaRPr lang="ru-RU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9601" y="5560142"/>
            <a:ext cx="100201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bg1"/>
              </a:solidFill>
            </a:endParaRPr>
          </a:p>
          <a:p>
            <a:endParaRPr lang="ru-RU" sz="3200" dirty="0" smtClean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8381" y="5433173"/>
            <a:ext cx="6955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Мультфильм «Рождество Христово»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2162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240" y="613913"/>
            <a:ext cx="2653907" cy="30111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613579"/>
            <a:ext cx="2746693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13913"/>
            <a:ext cx="303276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8464" y="1838504"/>
            <a:ext cx="2003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Юмористический рассказ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1306" y="2053947"/>
            <a:ext cx="2432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Фантастический рассказ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8372" y="2064374"/>
            <a:ext cx="2693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Приключенческий рассказ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704" y="5313461"/>
            <a:ext cx="7618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Е.С. Велтистов «Приключение Электроника»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8538" y="5877580"/>
            <a:ext cx="4745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Н.Н. Носов «Живая шляпа»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4137" y="4921099"/>
            <a:ext cx="5981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А.П. Гайдар «Тимур и его команда»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9232888" y="3764280"/>
            <a:ext cx="682478" cy="132847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732974">
            <a:off x="4097856" y="3764280"/>
            <a:ext cx="803450" cy="185169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гнутая влево стрелка 12"/>
          <p:cNvSpPr/>
          <p:nvPr/>
        </p:nvSpPr>
        <p:spPr>
          <a:xfrm rot="18872710">
            <a:off x="2568799" y="3058583"/>
            <a:ext cx="1718901" cy="4678364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11" y="6373691"/>
            <a:ext cx="696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Н.С. Лесков «Христос в гостях у мужика»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2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6778" y="1366897"/>
            <a:ext cx="97793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рассказ — это небольшое произведение о чуде, которое случается в рождественский сочельник с людьми, попавшими в трудную жизненную ситуацию. </a:t>
            </a:r>
          </a:p>
        </p:txBody>
      </p:sp>
    </p:spTree>
    <p:extLst>
      <p:ext uri="{BB962C8B-B14F-4D97-AF65-F5344CB8AC3E}">
        <p14:creationId xmlns:p14="http://schemas.microsoft.com/office/powerpoint/2010/main" val="9166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</TotalTime>
  <Words>301</Words>
  <Application>Microsoft Office PowerPoint</Application>
  <PresentationFormat>Широкоэкранный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Интегрированный урок по рассказу Н.С. Лескова «Христос в гостях у мужика»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Интегрированный урок по рассказу Н.С. Лескова «Христос в гостях у мужика»</dc:title>
  <dc:creator>RePack by Diakov</dc:creator>
  <cp:lastModifiedBy>RePack by Diakov</cp:lastModifiedBy>
  <cp:revision>22</cp:revision>
  <dcterms:created xsi:type="dcterms:W3CDTF">2023-11-13T18:25:18Z</dcterms:created>
  <dcterms:modified xsi:type="dcterms:W3CDTF">2023-12-24T14:42:06Z</dcterms:modified>
</cp:coreProperties>
</file>