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2" r:id="rId2"/>
    <p:sldId id="371" r:id="rId3"/>
    <p:sldId id="373" r:id="rId4"/>
    <p:sldId id="377" r:id="rId5"/>
    <p:sldId id="326" r:id="rId6"/>
    <p:sldId id="335" r:id="rId7"/>
    <p:sldId id="334" r:id="rId8"/>
    <p:sldId id="308" r:id="rId9"/>
    <p:sldId id="307" r:id="rId10"/>
    <p:sldId id="311" r:id="rId11"/>
    <p:sldId id="356" r:id="rId12"/>
    <p:sldId id="357" r:id="rId13"/>
    <p:sldId id="375" r:id="rId14"/>
    <p:sldId id="318" r:id="rId15"/>
    <p:sldId id="338" r:id="rId16"/>
    <p:sldId id="339" r:id="rId17"/>
    <p:sldId id="328" r:id="rId18"/>
    <p:sldId id="327" r:id="rId19"/>
    <p:sldId id="292" r:id="rId20"/>
    <p:sldId id="359" r:id="rId21"/>
    <p:sldId id="301" r:id="rId22"/>
    <p:sldId id="361" r:id="rId23"/>
    <p:sldId id="363" r:id="rId24"/>
    <p:sldId id="331" r:id="rId25"/>
    <p:sldId id="341" r:id="rId26"/>
    <p:sldId id="340" r:id="rId27"/>
    <p:sldId id="332" r:id="rId28"/>
    <p:sldId id="365" r:id="rId29"/>
    <p:sldId id="346" r:id="rId30"/>
    <p:sldId id="367" r:id="rId31"/>
    <p:sldId id="345" r:id="rId32"/>
    <p:sldId id="369" r:id="rId33"/>
    <p:sldId id="343" r:id="rId34"/>
    <p:sldId id="333" r:id="rId35"/>
    <p:sldId id="34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89" autoAdjust="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704A-239A-47C2-B1D2-6B394A5C7FD8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D0345-3544-4EC5-AF75-BC6852172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7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93042-90A8-4F97-A64A-DDF73668CED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0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7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3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8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6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31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6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91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5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0501E-F263-488E-B0ED-66BF73941AA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ACD9-E333-4F15-821B-ACBEA2CED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3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yslide.ru/documents_7/6ddd71213112ffff7f54293c4b2b0f9c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1599" y="110837"/>
            <a:ext cx="51631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 учреждение  «Детский сад общеразвивающего вида №19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«Солнышко в полесье»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91" y="3244334"/>
            <a:ext cx="120165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Воспитатель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: Черноусова Елена Владимировна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86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6836" y="221674"/>
            <a:ext cx="104370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– огромное желание педагогического коллектива в период раннего детства дать основу для формирования полноценной социально успешной личности. Поэтому один раз в квартал дети под незримым контролем взрослых отправляются в «свободное плавание» по территории детского сада и в разных помещениях выбирают что-то интересное для себя, сами организовывают свою деятельность.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«Капитаны»-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музыкальный руководитель, педагоги помогают им ориентироваться и найти себе занятие по душе: рисовать или лепить, конструировать или слушать музыку, играть в подвижные игры или читать. . Сами же дети приобрели бесценный опыт общения в 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обстановке.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6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092" y="111033"/>
            <a:ext cx="8847910" cy="663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32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914">
            <a:off x="616344" y="1025237"/>
            <a:ext cx="3853874" cy="4156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79" y="78509"/>
            <a:ext cx="5202385" cy="35513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4">
            <a:off x="8318070" y="1022926"/>
            <a:ext cx="3190586" cy="48121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9108" y="3244334"/>
            <a:ext cx="297074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игра посвященная ко дню космонавтики.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Поделка инопланетянин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0550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481694">
            <a:off x="1138366" y="3758676"/>
            <a:ext cx="346754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по сказкам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 rot="925333">
            <a:off x="7486450" y="5890239"/>
            <a:ext cx="3479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23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бумаги</a:t>
            </a:r>
            <a:endParaRPr lang="ru-RU" sz="2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1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6764" y="221673"/>
            <a:ext cx="10889672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120" y="1114697"/>
            <a:ext cx="10023566" cy="517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055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6764" y="221673"/>
            <a:ext cx="10889672" cy="6678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ассоциируется с садом, который необходимо вырастить. А вырастить что-то сложно, если нет добрых рук, хороших помощников, доброго отношения. В нашем детском саду есть «добрые руки» педагогов и хорошие помощники. А помощники эти – сами дети. Так и началось волонтерское движение в нашем учреждении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Посвящение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волонтеры прошло 1 июня на  «День защиты детей » на праздничном досуге,  где ребята получили отличительные знаки волонтёрского движения: пилотки и эмблемы.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с коллегами создали 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Почтовый ящик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писем малышей к волонтерам. Дети подготовительных групп знакомятся с письмами и отправляются на помощь. 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9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3" y="1292733"/>
            <a:ext cx="6613237" cy="5164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9527" y="212437"/>
            <a:ext cx="1098203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Отряд маленьких волонтёров</a:t>
            </a:r>
            <a:endParaRPr lang="ru-RU" sz="60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1709" y="1413164"/>
            <a:ext cx="2373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373029"/>
            <a:ext cx="49506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и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Каждый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час,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у нас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Волонтёрами мы стали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благодарим делами!</a:t>
            </a:r>
          </a:p>
        </p:txBody>
      </p:sp>
    </p:spTree>
    <p:extLst>
      <p:ext uri="{BB962C8B-B14F-4D97-AF65-F5344CB8AC3E}">
        <p14:creationId xmlns:p14="http://schemas.microsoft.com/office/powerpoint/2010/main" val="4217038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9368" y="1012722"/>
            <a:ext cx="104561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волонтёры», предполагающая разновозрастное общение между детьми, помощь старших дошкольников младшим. Помогая младшим дошколятам, у маленьких волонтёров формируется ощущение «взрослости», возникает желание, стремление к решению новых, более сложных задач познания, общения, деятельности. Ребята осознают свою ответственность, получают внутреннее удовлетворение от своей работы, у них повышается самооценка, уверенность в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33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1565" y="175491"/>
            <a:ext cx="1015076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 волонтёрском движении у детей 5-6 лет, педагогов детского сада, родителей;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такой ситуации развития, при которой происходит передача опыта (игрового , познавательного, социального) в естественной среде от старших дошкольников к младшим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инициативную группу педагогов и родителей, участвующую в данном движении;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план мероприятий и реализовать его в течение учебного года.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навыки у детей.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позитивные установки на добровольческую деятельность.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8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9965" y="212437"/>
            <a:ext cx="10150762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Начиная с июня по август,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волонтеры приходили в гости к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малышам, 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конце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лета подготовили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с воспитателями стенгазету «Панорама добрых дел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малышами они конструировали, занимались продуктивной деятельностью, помогали маленьким детям одеваться и раздеваться, принимали участие в физкультурном занятии в младших группах, учили малышей самообслуживанию, вместе с ними играли в группе и на прогулке.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3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7" y="192736"/>
            <a:ext cx="4059805" cy="2661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86" y="367334"/>
            <a:ext cx="3936507" cy="265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89" y="3497934"/>
            <a:ext cx="4050650" cy="2927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" y="3835513"/>
            <a:ext cx="3962399" cy="26300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0669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6859" y="2032001"/>
            <a:ext cx="42552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Упражняемся                          правильно шнуровать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07209" y="2660072"/>
            <a:ext cx="4154812" cy="837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Разрезаем полоски по сгибу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5662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7980218" y="5425164"/>
            <a:ext cx="3555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счетных палочек  по образцу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70401" y="4352186"/>
            <a:ext cx="323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завязывать  бантик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90" y="1810292"/>
            <a:ext cx="3412299" cy="24568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4804" y="498764"/>
            <a:ext cx="284283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Панорама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добрых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1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7265" y="73891"/>
            <a:ext cx="10973753" cy="272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Новые технологии для нового поколения</a:t>
            </a:r>
            <a:r>
              <a:rPr lang="ru-RU" sz="36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    Формы </a:t>
            </a: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способы их </a:t>
            </a:r>
            <a:r>
              <a:rPr lang="ru-RU" sz="36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 в </a:t>
            </a: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практике работы детского сада.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471" y="1915358"/>
            <a:ext cx="1072770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083" y="1523756"/>
            <a:ext cx="5797118" cy="383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231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73" y="1567543"/>
            <a:ext cx="5457289" cy="3857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593669"/>
            <a:ext cx="5648043" cy="3827942"/>
          </a:xfrm>
          <a:prstGeom prst="rect">
            <a:avLst/>
          </a:prstGeom>
        </p:spPr>
      </p:pic>
      <p:sp>
        <p:nvSpPr>
          <p:cNvPr id="6" name="AutoShape 2" descr="C:\Users\echer\Desktop\%D0%9A%D0%9E%D0%9D%D0%A4%D0%95%D0%A0%D0%95%D0%9D%D0%A6%D0%98%D0%AF %D0%9F%D1%83%D0%B1%D0%BB%D0%B8%D0%BA%D0%B0%D1%86%D0%B8%D0%B8\%D0%9C%D0%BE%D0%B5 %D0%B2%D1%8B%D1%81%D1%82%D1%83%D0%BF%D0%BB%D0%B5%D0%BD%D0%B8%D0%B5  %D0%BD%D0%B0 %D0%BA%D0%BE%D0%BD%D1%84%D0%B5%D1%80%D0%B5%D0%BD%D1%86%D0%B8%D0%B8\%D0%92%D0%BE%D0%BB%D0%BE%D0%BD%D1%82%D0%B5%D1%80%D1%81%D1%82%D0%B2%D0%BE %D0%B4%D0%B5%D1%82%D0%B5%D0%B9 -  %D1%84%D0%BE%D1%82%D0%BE\f718bdee-7f31-4872-a335-1ced3ea22e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243838" y="693418"/>
            <a:ext cx="56480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классики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290572" y="3115025"/>
            <a:ext cx="545728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качелях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0522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4473" y="277091"/>
            <a:ext cx="101692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очень полезная и нужная деятельность для детей. У них развивается уверенность в себе, они начинают чувствовать себя нужными и ценными для других людей. Развивается навык общения в разновозрастном коллективе; создаётся такая ситуация развития, при которой формирование игровой деятельности и передача игрового опыта происходит в естественной среде; развивается самостоятельность и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87476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0" y="360218"/>
            <a:ext cx="1022465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технологий помогает детям не только в накоплении социального опыта, но и усиливает желание малышей не пропускать ни одного увлекательного дня в детском саду.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4" y="2179782"/>
            <a:ext cx="6437745" cy="45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145" y="203200"/>
            <a:ext cx="1122218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Направление:</a:t>
            </a:r>
            <a:r>
              <a:rPr lang="ru-RU" sz="32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«Популяризация чтения»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4262" y="975191"/>
            <a:ext cx="8038011" cy="567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97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145" y="203200"/>
            <a:ext cx="11222182" cy="564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Направление:</a:t>
            </a:r>
            <a:r>
              <a:rPr lang="ru-RU" sz="32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«Популяризация чтения»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Суть этого понятия проста – это «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книговорот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(«движение книг» от человека к человеку).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книжная библиотека, которая находится в холле детского сада, доступна для всех участников образовательного процесса.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Родитель, ребенок или педагог – любой желающий может взять понравившуюся книгу, а взамен оставить какую-либо свою, главное, чтобы количество книг в библиотеке не уменьшалось.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проведения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буккроссинга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детском саду — повышение интереса к чтению и литературе.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81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8" y="159327"/>
            <a:ext cx="8839200" cy="6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2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d846d022-56bc-4e8d-a849-5f077484429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d846d022-56bc-4e8d-a849-5f07748442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6" y="86494"/>
            <a:ext cx="8572107" cy="65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7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6348" y="1366684"/>
            <a:ext cx="10353070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 осуществления данной технологии музыкальный руководитель в содружестве с воспитателями подготовительной к школе групп занялись организацией литературно-музыкальных вечеров.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будущем мы планируем проведение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КВН.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65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927" y="221673"/>
            <a:ext cx="10972800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  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«Досуговое чтение» или «Домашнее чтение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571" y="853440"/>
            <a:ext cx="9701349" cy="545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2839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927" y="221673"/>
            <a:ext cx="10972800" cy="615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  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«Досуговое чтение» или «Домашнее чтение»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наступают долгожданные выходные, возникает вопрос: чем заняться в свободное время, когда все члены семьи не обременены домашними делами?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решения данного вопроса мы и придумали для детей и родителей технологию домашнего чтения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 организовали в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читательский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уголок.</a:t>
            </a:r>
          </a:p>
          <a:p>
            <a:pPr indent="228600">
              <a:lnSpc>
                <a:spcPct val="107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родители вместе с детьми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любую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прочитать её самостоятельно дома, а затем,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возвращают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детский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тематической литературы осуществляется воспитателями в рамках образовательной программы с учетом возрастных особенностей детей данной группы.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данной технологии – это возрождение традиций семейного чтения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447" y="0"/>
            <a:ext cx="88130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9884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7" y="203198"/>
            <a:ext cx="6761019" cy="6105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3" y="203198"/>
            <a:ext cx="4552374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5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4473" y="230909"/>
            <a:ext cx="110836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Далее, чтобы воспитатели удостоверились, была ли прочитана выбранная книга, родителям было предложено сделать фотоотчеты на тему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«Читаем дома»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создать творческие работы «Любимая книга, прочитанная дома», «Мой любимый герой книги»; подготовить материалы для организации выставки «Наша домашняя библиотека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или выставки-конкурса «Книжки-самоделки, книжки-малышки, книжки-раскладушки, тканевые книжки, книги с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окошками и т.д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воспитатели групп создали для детей мини — библиотеки в группах, организовали театральные постановки по прочитанным книгам, провели конкурс чтецов. Продолжая развивать данную технологию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мы с коллегами наметили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ряда интересных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96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145" y="332509"/>
            <a:ext cx="11296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1.3 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/>
              <a:t> </a:t>
            </a: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223" y="1026464"/>
            <a:ext cx="9605554" cy="540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486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145" y="332509"/>
            <a:ext cx="112960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1.3 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любом возрасте очень любим кино и мультфильмы. И в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саду мы тоже можем создать и показать ребятам короткий фильм. Но это будет не просто маленький сюжетный ролик, а, скорее, ролик-мотивация.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короткий видеофрагмент, рассказывающий в произвольной художественной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о какой-либо книге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Увидев его, заинтересовавшись тем, какие персонажи появились на экране и что с ними будет происходить далее, ребенок обязательно захочет узнать их историю целиком.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педагоги определили главную цель создания таких короткометражек — это развитие мотивации к чтению с помощью визуальных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2736007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0727" y="277091"/>
            <a:ext cx="104925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на детских праздниках родители смогли увидеть применение данной технологии, когда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становился частью праздничного сценария.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главное – постараться научить родителей создавать для своих детей такие видеоролики дома.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планируюем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для них мастер-классы на тему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«Фильм, фильм, фильм»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выпустить совместно с ними газету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«Мультфильмы моего детства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проявили особый интерес к проекту, новым методам и психолого-педагогическим подходам, поддержали качественную современную детскую литературу, а также идею свободы и самостоятельности ребенка в организации образовательного процесса.</a:t>
            </a:r>
            <a:endParaRPr lang="ru-RU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87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ikiwiki.com/uploads/posts/2022-02/1644895971_6-fikiwiki-com-p-kartinka-spasibo-za-vnimanie-dlya-prezenta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9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566" y="0"/>
            <a:ext cx="9875520" cy="655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914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927" y="73891"/>
            <a:ext cx="11445092" cy="6353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Новые технологии для нового поколения</a:t>
            </a:r>
            <a:r>
              <a:rPr lang="ru-RU" sz="36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    Формы </a:t>
            </a: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способы их </a:t>
            </a:r>
            <a:r>
              <a:rPr lang="ru-RU" sz="36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 в </a:t>
            </a:r>
            <a:r>
              <a:rPr lang="ru-RU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практике работы детского сада.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 новых технологий в образовательный процесс дошкольных учреждений способствует более эффективному воспитанию ребенка, который стремится творчески подходить к решению различных жизненных ситуаций и хочет получать новые знания об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 мире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Использование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технологий безусловно влияет на формирование положительной мотивации к дальнейшему обучению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471" y="1915358"/>
            <a:ext cx="1072770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8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0437" y="563419"/>
            <a:ext cx="10760363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этап развития дошкольного образования характеризуется быстрым темпом внедрения различных технологий в практику работы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садов.                   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требует изменений во взаимодействии взрослых с детьми.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этим перед  нами педагогами-дошкольниками встала задача пересмотра приоритета профессиональной деятельности.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Главное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просто передать какие-либо знания, а развить познавательный интерес у детей и осуществить преемственность дошкольного и начального школьного обучения через современные педагогические технологии.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9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455" y="212436"/>
            <a:ext cx="11591636" cy="5335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32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новшество представляет собой создание и последующее внедрение принципиально нового компонента, вследствие чего происходят качественные изменения среды. Технология же является совокупностью различных приемов, которые применяются в том или ином деле, ремесле или искусстве.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этого в нашем детском саду мы применяем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интересные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модели по воспитанию и интеллектуальному развитию малышей, основной целью которых является модернизация образовательного процесса.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84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6073" y="240145"/>
            <a:ext cx="10880435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прошедшие три года, с открытия нашего детского сада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года были очень плодотворными. Это период, насыщенный событиями, которые обогатили нашу 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педагогическую копилку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новыми идеями 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проектами. Наши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 детского сада были полностью погружены в организацию новых интересных мероприятий и укрепила свои позиции в модернизации и преобразовании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процесса, используя различные технологии, применение которых помогло каждому пополнить свой профессиональный багаж, вовлечь детей и родителей в новую интересную деятельность. Так у нас получилось поднять статус детского сада на ступень, которую уверенно можно назвать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«Современный детский сад».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2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50128_2-p-fon-dlya-prezentatsii-goluboi-nezhnii-s-r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5455" y="212436"/>
            <a:ext cx="9522689" cy="5413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Новые технологии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мы  успешно реализовывали в своей непрерывной образовательной деятельности, проводили итоговые мероприятия, на которых ребята демонстрировали свои достижения, находились в постоянном сотрудничестве с родителями.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«Клубный час»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живут и развиваются в совершенно новых социокультурных условиях.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данной технологии состоит в том, что она не требует какой-то специальной подготовки воспитателей, покупки специального дополнительного оборудования или вложения денежных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31944381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489</Words>
  <Application>Microsoft Office PowerPoint</Application>
  <PresentationFormat>Широкоэкранный</PresentationFormat>
  <Paragraphs>118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Черноусова</dc:creator>
  <cp:lastModifiedBy>Елена Черноусова</cp:lastModifiedBy>
  <cp:revision>78</cp:revision>
  <dcterms:created xsi:type="dcterms:W3CDTF">2023-06-27T09:09:05Z</dcterms:created>
  <dcterms:modified xsi:type="dcterms:W3CDTF">2024-02-26T08:06:52Z</dcterms:modified>
</cp:coreProperties>
</file>