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2B0A49-B381-499E-A647-1B310898DE0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B2A8E2-148A-4B7B-B7F1-88522A924C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Звериные семейки в наших лесах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 высшей квалификационной категории</a:t>
            </a:r>
          </a:p>
          <a:p>
            <a:r>
              <a:rPr lang="ru-RU" dirty="0" smtClean="0"/>
              <a:t>Бавыкина Н.Н.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Бурундучья семья</a:t>
            </a:r>
            <a:endParaRPr lang="ru-RU" dirty="0"/>
          </a:p>
        </p:txBody>
      </p:sp>
      <p:pic>
        <p:nvPicPr>
          <p:cNvPr id="4" name="Содержимое 3" descr="young-eastern-chipmunk-family-four-green-grass-young-eastern-chipmunks-tamias-striatus-green-grass-cute-funny-animals-142735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980" y="1928802"/>
            <a:ext cx="6667482" cy="4633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Енотиная</a:t>
            </a:r>
            <a:r>
              <a:rPr lang="ru-RU" dirty="0" smtClean="0"/>
              <a:t> семья</a:t>
            </a:r>
            <a:endParaRPr lang="ru-RU" dirty="0"/>
          </a:p>
        </p:txBody>
      </p:sp>
      <p:pic>
        <p:nvPicPr>
          <p:cNvPr id="4" name="Содержимое 3" descr="05T8uM_yk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388" y="1935163"/>
            <a:ext cx="757322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Кротиная</a:t>
            </a:r>
            <a:r>
              <a:rPr lang="ru-RU" dirty="0" smtClean="0"/>
              <a:t> семья</a:t>
            </a:r>
            <a:endParaRPr lang="ru-RU" dirty="0"/>
          </a:p>
        </p:txBody>
      </p:sp>
      <p:pic>
        <p:nvPicPr>
          <p:cNvPr id="4" name="Содержимое 3" descr="kr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928802"/>
            <a:ext cx="5500726" cy="4317999"/>
          </a:xfrm>
        </p:spPr>
      </p:pic>
      <p:pic>
        <p:nvPicPr>
          <p:cNvPr id="5" name="Рисунок 4" descr="https://krasivosti.pro/uploads/posts/2021-09/1632929424_4-krasivosti-pro-p-detenish-krota-zhivotnie-krasivo-foto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21005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https://stop-klopu.com/wp-content/uploads/2/3/3/233227f91bbc468b0a93d52a48873f7d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top-klopu.com/wp-content/uploads/2/3/3/233227f91bbc468b0a93d52a48873f7d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Анастасия\Desktop\7f25da344858a5134129a3d689855e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2269932" cy="29289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15140" y="4929198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Крот, </a:t>
            </a:r>
            <a:endParaRPr lang="ru-RU" dirty="0" smtClean="0"/>
          </a:p>
          <a:p>
            <a:r>
              <a:rPr lang="ru-RU" dirty="0" smtClean="0"/>
              <a:t>самка </a:t>
            </a:r>
            <a:r>
              <a:rPr lang="ru-RU" dirty="0"/>
              <a:t>крота, кротёнок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Ежиная</a:t>
            </a:r>
            <a:r>
              <a:rPr lang="ru-RU" dirty="0" smtClean="0"/>
              <a:t> семья</a:t>
            </a:r>
            <a:endParaRPr lang="ru-RU" dirty="0"/>
          </a:p>
        </p:txBody>
      </p:sp>
      <p:pic>
        <p:nvPicPr>
          <p:cNvPr id="4" name="Содержимое 3" descr="63d71e4699f4afe7cc75ace1032e00b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Заячья семья</a:t>
            </a:r>
            <a:endParaRPr lang="ru-RU" dirty="0"/>
          </a:p>
        </p:txBody>
      </p:sp>
      <p:pic>
        <p:nvPicPr>
          <p:cNvPr id="4" name="Содержимое 3" descr="0- Frank Pato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659" y="1935163"/>
            <a:ext cx="7724682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Лисья семья</a:t>
            </a:r>
            <a:endParaRPr lang="ru-RU" dirty="0"/>
          </a:p>
        </p:txBody>
      </p:sp>
      <p:pic>
        <p:nvPicPr>
          <p:cNvPr id="4" name="Содержимое 3" descr="fox-family-bonding-time-deb-schen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490" y="1928802"/>
            <a:ext cx="5812468" cy="44368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Волчья семья</a:t>
            </a:r>
            <a:endParaRPr lang="ru-RU" dirty="0"/>
          </a:p>
        </p:txBody>
      </p:sp>
      <p:pic>
        <p:nvPicPr>
          <p:cNvPr id="4" name="Содержимое 3" descr="ZX10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4212" y="1935163"/>
            <a:ext cx="5495575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Беличья семья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065605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200024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самец белка, самка белка, </a:t>
            </a:r>
            <a:r>
              <a:rPr lang="ru-RU" dirty="0" smtClean="0"/>
              <a:t>бельчонок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Медвежья семья</a:t>
            </a:r>
            <a:endParaRPr lang="ru-RU" dirty="0"/>
          </a:p>
        </p:txBody>
      </p:sp>
      <p:pic>
        <p:nvPicPr>
          <p:cNvPr id="4" name="Содержимое 3" descr="semja-medvedej-v-le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Ежиная</a:t>
            </a:r>
            <a:r>
              <a:rPr lang="ru-RU" dirty="0" smtClean="0"/>
              <a:t> семья</a:t>
            </a:r>
            <a:endParaRPr lang="ru-RU" dirty="0"/>
          </a:p>
        </p:txBody>
      </p:sp>
      <p:pic>
        <p:nvPicPr>
          <p:cNvPr id="4" name="Содержимое 3" descr="63d71e4699f4afe7cc75ace1032e00b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Лосиная семья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505" y="1935163"/>
            <a:ext cx="7810990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Бобриная</a:t>
            </a:r>
            <a:r>
              <a:rPr lang="ru-RU" dirty="0" smtClean="0"/>
              <a:t> семья</a:t>
            </a:r>
            <a:endParaRPr lang="ru-RU" dirty="0"/>
          </a:p>
        </p:txBody>
      </p:sp>
      <p:pic>
        <p:nvPicPr>
          <p:cNvPr id="4" name="Содержимое 3" descr="1645689417_40-kartinkin-net-p-kartinki-bobra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4032" y="1935163"/>
            <a:ext cx="6575936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Оленья семья</a:t>
            </a:r>
            <a:endParaRPr lang="ru-RU" dirty="0"/>
          </a:p>
        </p:txBody>
      </p:sp>
      <p:pic>
        <p:nvPicPr>
          <p:cNvPr id="6" name="Содержимое 5" descr="main_38165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712" y="1928802"/>
            <a:ext cx="6438312" cy="47091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Барсучья семья</a:t>
            </a:r>
            <a:endParaRPr lang="ru-RU" dirty="0"/>
          </a:p>
        </p:txBody>
      </p:sp>
      <p:pic>
        <p:nvPicPr>
          <p:cNvPr id="4" name="Содержимое 3" descr="05T8uM_yk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388" y="1935163"/>
            <a:ext cx="757322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Рысья семья</a:t>
            </a:r>
            <a:endParaRPr lang="ru-RU" dirty="0"/>
          </a:p>
        </p:txBody>
      </p:sp>
      <p:pic>
        <p:nvPicPr>
          <p:cNvPr id="4" name="Содержимое 3" descr="20130926-img_4513-bewerkt-bordermaker-9a4f68a592cb2bd4a3b67296843f846c31ed4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Кабанья семья</a:t>
            </a:r>
            <a:endParaRPr lang="ru-RU" dirty="0"/>
          </a:p>
        </p:txBody>
      </p:sp>
      <p:pic>
        <p:nvPicPr>
          <p:cNvPr id="4" name="Содержимое 3" descr="kabany-semia-kabanch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747" y="1935163"/>
            <a:ext cx="6878506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58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Звериные семейки в наших лесах</vt:lpstr>
      <vt:lpstr>Медвежья семья</vt:lpstr>
      <vt:lpstr>Ежиная семья</vt:lpstr>
      <vt:lpstr>Лосиная семья</vt:lpstr>
      <vt:lpstr>Бобриная семья</vt:lpstr>
      <vt:lpstr>Оленья семья</vt:lpstr>
      <vt:lpstr>Барсучья семья</vt:lpstr>
      <vt:lpstr>Рысья семья</vt:lpstr>
      <vt:lpstr>Кабанья семья</vt:lpstr>
      <vt:lpstr>Бурундучья семья</vt:lpstr>
      <vt:lpstr>Енотиная семья</vt:lpstr>
      <vt:lpstr>Кротиная семья</vt:lpstr>
      <vt:lpstr>Ежиная семья</vt:lpstr>
      <vt:lpstr>Заячья семья</vt:lpstr>
      <vt:lpstr>Лисья семья</vt:lpstr>
      <vt:lpstr>Волчья семья</vt:lpstr>
      <vt:lpstr>Беличья семья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Звериные семейки в наших лесах</dc:title>
  <dc:creator>Анастасия</dc:creator>
  <cp:lastModifiedBy>Nata</cp:lastModifiedBy>
  <cp:revision>4</cp:revision>
  <dcterms:created xsi:type="dcterms:W3CDTF">2022-10-31T19:14:51Z</dcterms:created>
  <dcterms:modified xsi:type="dcterms:W3CDTF">2023-11-26T18:18:37Z</dcterms:modified>
</cp:coreProperties>
</file>